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9"/>
  </p:notesMasterIdLst>
  <p:handoutMasterIdLst>
    <p:handoutMasterId r:id="rId20"/>
  </p:handoutMasterIdLst>
  <p:sldIdLst>
    <p:sldId id="268" r:id="rId3"/>
    <p:sldId id="269" r:id="rId4"/>
    <p:sldId id="279" r:id="rId5"/>
    <p:sldId id="280" r:id="rId6"/>
    <p:sldId id="281" r:id="rId7"/>
    <p:sldId id="282" r:id="rId8"/>
    <p:sldId id="284" r:id="rId9"/>
    <p:sldId id="283" r:id="rId10"/>
    <p:sldId id="271" r:id="rId11"/>
    <p:sldId id="285" r:id="rId12"/>
    <p:sldId id="286" r:id="rId13"/>
    <p:sldId id="287" r:id="rId14"/>
    <p:sldId id="288" r:id="rId15"/>
    <p:sldId id="270"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24" autoAdjust="0"/>
    <p:restoredTop sz="94660"/>
  </p:normalViewPr>
  <p:slideViewPr>
    <p:cSldViewPr snapToGrid="0">
      <p:cViewPr varScale="1">
        <p:scale>
          <a:sx n="76" d="100"/>
          <a:sy n="76" d="100"/>
        </p:scale>
        <p:origin x="306" y="744"/>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CFF1E9-C400-4787-9EBE-7E2369A40695}"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9973DBD4-90CD-4290-8BFE-98DD059D9533}">
      <dgm:prSet phldrT="[Text]"/>
      <dgm:spPr/>
      <dgm:t>
        <a:bodyPr/>
        <a:lstStyle/>
        <a:p>
          <a:pPr algn="ctr" defTabSz="914400">
            <a:buNone/>
          </a:pPr>
          <a:r>
            <a:rPr lang="es-PE" b="1" i="0" dirty="0" smtClean="0"/>
            <a:t>Patrones creacionales</a:t>
          </a:r>
          <a:endParaRPr lang="es-ES" noProof="1"/>
        </a:p>
      </dgm:t>
    </dgm:pt>
    <dgm:pt modelId="{103DDE2D-4BA9-46E4-B7D5-20AC68D5AF79}" type="parTrans" cxnId="{BE946E77-33F8-4D64-A0D4-AF0C74135D36}">
      <dgm:prSet/>
      <dgm:spPr/>
      <dgm:t>
        <a:bodyPr/>
        <a:lstStyle/>
        <a:p>
          <a:endParaRPr lang="en-US"/>
        </a:p>
      </dgm:t>
    </dgm:pt>
    <dgm:pt modelId="{C2971989-7AAA-42A2-A4EF-884E090F6962}" type="sibTrans" cxnId="{BE946E77-33F8-4D64-A0D4-AF0C74135D36}">
      <dgm:prSet/>
      <dgm:spPr/>
      <dgm:t>
        <a:bodyPr/>
        <a:lstStyle/>
        <a:p>
          <a:endParaRPr lang="en-US"/>
        </a:p>
      </dgm:t>
    </dgm:pt>
    <dgm:pt modelId="{DC116BB7-7E08-4371-8427-129FC519EAC3}">
      <dgm:prSet phldrT="[Text]"/>
      <dgm:spPr/>
      <dgm:t>
        <a:bodyPr/>
        <a:lstStyle/>
        <a:p>
          <a:pPr algn="ctr" defTabSz="914400">
            <a:buNone/>
          </a:pPr>
          <a:r>
            <a:rPr lang="es-PE" b="1" i="0" dirty="0" smtClean="0"/>
            <a:t>Patrones </a:t>
          </a:r>
          <a:r>
            <a:rPr lang="es-PE" b="1" i="0" smtClean="0"/>
            <a:t>de comportamiento</a:t>
          </a:r>
          <a:endParaRPr lang="es-ES" noProof="1"/>
        </a:p>
      </dgm:t>
    </dgm:pt>
    <dgm:pt modelId="{D9D289B4-455D-4A02-8505-A4AF490B105A}" type="parTrans" cxnId="{CB4B7FE7-8AFF-4751-A507-684CB9536E49}">
      <dgm:prSet/>
      <dgm:spPr/>
      <dgm:t>
        <a:bodyPr/>
        <a:lstStyle/>
        <a:p>
          <a:endParaRPr lang="en-US"/>
        </a:p>
      </dgm:t>
    </dgm:pt>
    <dgm:pt modelId="{0DFF8ADE-93F1-470A-9A46-AAD178A95DAC}" type="sibTrans" cxnId="{CB4B7FE7-8AFF-4751-A507-684CB9536E49}">
      <dgm:prSet/>
      <dgm:spPr/>
      <dgm:t>
        <a:bodyPr/>
        <a:lstStyle/>
        <a:p>
          <a:endParaRPr lang="en-US"/>
        </a:p>
      </dgm:t>
    </dgm:pt>
    <dgm:pt modelId="{CDA36253-46B1-4579-98B8-8C5F85390E57}">
      <dgm:prSet phldrT="[Text]"/>
      <dgm:spPr/>
      <dgm:t>
        <a:bodyPr/>
        <a:lstStyle/>
        <a:p>
          <a:pPr algn="l" defTabSz="914400">
            <a:buNone/>
          </a:pPr>
          <a:r>
            <a:rPr lang="es-PE" b="0" i="0" dirty="0" smtClean="0"/>
            <a:t>Cadena de responsabilidad</a:t>
          </a:r>
          <a:endParaRPr lang="es-ES" b="0" i="0" noProof="1"/>
        </a:p>
      </dgm:t>
    </dgm:pt>
    <dgm:pt modelId="{ACEAB6EC-AA1D-4924-9607-920AF547F530}" type="parTrans" cxnId="{CBE684EA-7285-45DB-BE1C-833E3F4C7507}">
      <dgm:prSet/>
      <dgm:spPr/>
      <dgm:t>
        <a:bodyPr/>
        <a:lstStyle/>
        <a:p>
          <a:endParaRPr lang="en-US"/>
        </a:p>
      </dgm:t>
    </dgm:pt>
    <dgm:pt modelId="{EBAFA115-C9A8-4243-8E32-FA3EB149282E}" type="sibTrans" cxnId="{CBE684EA-7285-45DB-BE1C-833E3F4C7507}">
      <dgm:prSet/>
      <dgm:spPr/>
      <dgm:t>
        <a:bodyPr/>
        <a:lstStyle/>
        <a:p>
          <a:endParaRPr lang="en-US"/>
        </a:p>
      </dgm:t>
    </dgm:pt>
    <dgm:pt modelId="{10FE6316-23EE-47CE-9B89-BC8C073B5E7A}">
      <dgm:prSet phldrT="[Text]"/>
      <dgm:spPr/>
      <dgm:t>
        <a:bodyPr/>
        <a:lstStyle/>
        <a:p>
          <a:pPr algn="l" defTabSz="914400">
            <a:buNone/>
          </a:pPr>
          <a:r>
            <a:rPr lang="es-PE" b="0" i="0" dirty="0" smtClean="0"/>
            <a:t>Adaptador (</a:t>
          </a:r>
          <a:r>
            <a:rPr lang="es-PE" b="0" i="1" dirty="0" err="1" smtClean="0"/>
            <a:t>Adapter</a:t>
          </a:r>
          <a:r>
            <a:rPr lang="es-PE" b="0" i="0" dirty="0" smtClean="0"/>
            <a:t>)</a:t>
          </a:r>
          <a:endParaRPr lang="es-ES" noProof="1"/>
        </a:p>
      </dgm:t>
    </dgm:pt>
    <dgm:pt modelId="{66F05F6C-B4CE-4631-9053-DB7483C5405C}" type="parTrans" cxnId="{BB09ACB8-BFE3-46F8-BAE2-FF819A707017}">
      <dgm:prSet/>
      <dgm:spPr/>
      <dgm:t>
        <a:bodyPr/>
        <a:lstStyle/>
        <a:p>
          <a:endParaRPr lang="en-US"/>
        </a:p>
      </dgm:t>
    </dgm:pt>
    <dgm:pt modelId="{22B2D49C-3B9C-4707-B418-835FAE5F964C}" type="sibTrans" cxnId="{BB09ACB8-BFE3-46F8-BAE2-FF819A707017}">
      <dgm:prSet/>
      <dgm:spPr/>
      <dgm:t>
        <a:bodyPr/>
        <a:lstStyle/>
        <a:p>
          <a:endParaRPr lang="en-US"/>
        </a:p>
      </dgm:t>
    </dgm:pt>
    <dgm:pt modelId="{7CECA0AB-610B-40F3-B090-6F1635DEEBA3}">
      <dgm:prSet phldrT="[Text]"/>
      <dgm:spPr/>
      <dgm: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PE" b="1" i="0" dirty="0" smtClean="0"/>
            <a:t>Patrones estructurales</a:t>
          </a:r>
          <a:endParaRPr lang="es-ES" noProof="1"/>
        </a:p>
      </dgm:t>
    </dgm:pt>
    <dgm:pt modelId="{BAF2E384-230D-4858-9CE7-77AA704A69F6}" type="parTrans" cxnId="{08C14A99-C365-4AD5-A145-67440E119CFE}">
      <dgm:prSet/>
      <dgm:spPr/>
      <dgm:t>
        <a:bodyPr/>
        <a:lstStyle/>
        <a:p>
          <a:endParaRPr lang="en-US"/>
        </a:p>
      </dgm:t>
    </dgm:pt>
    <dgm:pt modelId="{2688901E-AE32-4DA5-A99E-0AC13433ABD5}" type="sibTrans" cxnId="{08C14A99-C365-4AD5-A145-67440E119CFE}">
      <dgm:prSet/>
      <dgm:spPr/>
      <dgm:t>
        <a:bodyPr/>
        <a:lstStyle/>
        <a:p>
          <a:endParaRPr lang="en-US"/>
        </a:p>
      </dgm:t>
    </dgm:pt>
    <dgm:pt modelId="{C6BB9D77-E290-4AEA-8E56-79C938270170}">
      <dgm:prSet phldrT="[Text]"/>
      <dgm:spPr/>
      <dgm:t>
        <a:bodyPr/>
        <a:lstStyle/>
        <a:p>
          <a:pPr algn="l" defTabSz="914400">
            <a:buNone/>
          </a:pPr>
          <a:r>
            <a:rPr lang="es-PE" b="0" i="0" dirty="0" smtClean="0"/>
            <a:t>Orden</a:t>
          </a:r>
          <a:endParaRPr lang="es-ES" b="0" i="0" noProof="1"/>
        </a:p>
      </dgm:t>
    </dgm:pt>
    <dgm:pt modelId="{93895049-63D2-4B20-824B-0A4BC90C8CE8}" type="parTrans" cxnId="{A97AB382-641C-4448-B8EE-69CEE911402C}">
      <dgm:prSet/>
      <dgm:spPr/>
      <dgm:t>
        <a:bodyPr/>
        <a:lstStyle/>
        <a:p>
          <a:endParaRPr lang="es-PE"/>
        </a:p>
      </dgm:t>
    </dgm:pt>
    <dgm:pt modelId="{7CF03135-F882-4E23-96D2-B226B2229E44}" type="sibTrans" cxnId="{A97AB382-641C-4448-B8EE-69CEE911402C}">
      <dgm:prSet/>
      <dgm:spPr/>
      <dgm:t>
        <a:bodyPr/>
        <a:lstStyle/>
        <a:p>
          <a:endParaRPr lang="es-PE"/>
        </a:p>
      </dgm:t>
    </dgm:pt>
    <dgm:pt modelId="{BD4869A2-3252-419E-BD03-F9B3E944BAA3}">
      <dgm:prSet phldrT="[Text]"/>
      <dgm:spPr/>
      <dgm:t>
        <a:bodyPr/>
        <a:lstStyle/>
        <a:p>
          <a:pPr algn="l" defTabSz="914400">
            <a:buNone/>
          </a:pPr>
          <a:r>
            <a:rPr lang="es-PE" b="0" i="0" dirty="0" smtClean="0"/>
            <a:t>Intérprete</a:t>
          </a:r>
          <a:endParaRPr lang="es-ES" b="0" i="0" noProof="1"/>
        </a:p>
      </dgm:t>
    </dgm:pt>
    <dgm:pt modelId="{05843826-A5E7-4C23-8191-2AC3AA603BDE}" type="parTrans" cxnId="{E0FE6E7B-B42A-4152-B1AB-EA9092309171}">
      <dgm:prSet/>
      <dgm:spPr/>
      <dgm:t>
        <a:bodyPr/>
        <a:lstStyle/>
        <a:p>
          <a:endParaRPr lang="es-PE"/>
        </a:p>
      </dgm:t>
    </dgm:pt>
    <dgm:pt modelId="{86B961D6-1E41-4B12-ACA2-5BAA787F2887}" type="sibTrans" cxnId="{E0FE6E7B-B42A-4152-B1AB-EA9092309171}">
      <dgm:prSet/>
      <dgm:spPr/>
      <dgm:t>
        <a:bodyPr/>
        <a:lstStyle/>
        <a:p>
          <a:endParaRPr lang="es-PE"/>
        </a:p>
      </dgm:t>
    </dgm:pt>
    <dgm:pt modelId="{A7981837-24D7-4E78-BECD-2C549E4B1854}">
      <dgm:prSet phldrT="[Text]"/>
      <dgm:spPr/>
      <dgm:t>
        <a:bodyPr/>
        <a:lstStyle/>
        <a:p>
          <a:pPr algn="l" defTabSz="914400">
            <a:buNone/>
          </a:pPr>
          <a:r>
            <a:rPr lang="es-PE" b="0" i="0" dirty="0" err="1" smtClean="0"/>
            <a:t>Iterador</a:t>
          </a:r>
          <a:endParaRPr lang="es-ES" b="0" i="0" noProof="1"/>
        </a:p>
      </dgm:t>
    </dgm:pt>
    <dgm:pt modelId="{5483A993-A129-45B9-8C98-C82F640FAD2B}" type="parTrans" cxnId="{AF336E1C-6570-438F-AAF7-10685BE38A4B}">
      <dgm:prSet/>
      <dgm:spPr/>
      <dgm:t>
        <a:bodyPr/>
        <a:lstStyle/>
        <a:p>
          <a:endParaRPr lang="es-PE"/>
        </a:p>
      </dgm:t>
    </dgm:pt>
    <dgm:pt modelId="{BC224D8D-CE7F-4E4D-981D-35125FE53C1E}" type="sibTrans" cxnId="{AF336E1C-6570-438F-AAF7-10685BE38A4B}">
      <dgm:prSet/>
      <dgm:spPr/>
      <dgm:t>
        <a:bodyPr/>
        <a:lstStyle/>
        <a:p>
          <a:endParaRPr lang="es-PE"/>
        </a:p>
      </dgm:t>
    </dgm:pt>
    <dgm:pt modelId="{FC81402E-5C07-48D9-9A78-F7DF37E18EB7}">
      <dgm:prSet phldrT="[Text]"/>
      <dgm:spPr/>
      <dgm:t>
        <a:bodyPr/>
        <a:lstStyle/>
        <a:p>
          <a:pPr algn="l" defTabSz="914400">
            <a:buNone/>
          </a:pPr>
          <a:r>
            <a:rPr lang="es-PE" b="0" i="0" dirty="0" smtClean="0"/>
            <a:t>Mediador</a:t>
          </a:r>
          <a:endParaRPr lang="es-ES" b="0" i="0" noProof="1"/>
        </a:p>
      </dgm:t>
    </dgm:pt>
    <dgm:pt modelId="{BF5784C0-91F4-41BA-92DE-880C081008E7}" type="parTrans" cxnId="{1C1FBAC9-EA99-420A-86EE-4D9CBAF45A04}">
      <dgm:prSet/>
      <dgm:spPr/>
      <dgm:t>
        <a:bodyPr/>
        <a:lstStyle/>
        <a:p>
          <a:endParaRPr lang="es-PE"/>
        </a:p>
      </dgm:t>
    </dgm:pt>
    <dgm:pt modelId="{6A23E3A0-D99F-4073-B79D-ACC37F9F13A9}" type="sibTrans" cxnId="{1C1FBAC9-EA99-420A-86EE-4D9CBAF45A04}">
      <dgm:prSet/>
      <dgm:spPr/>
      <dgm:t>
        <a:bodyPr/>
        <a:lstStyle/>
        <a:p>
          <a:endParaRPr lang="es-PE"/>
        </a:p>
      </dgm:t>
    </dgm:pt>
    <dgm:pt modelId="{A4B10B3E-595C-4AB3-B0AD-D6479D223A92}">
      <dgm:prSet phldrT="[Text]"/>
      <dgm:spPr/>
      <dgm:t>
        <a:bodyPr/>
        <a:lstStyle/>
        <a:p>
          <a:pPr algn="l" defTabSz="914400">
            <a:buNone/>
          </a:pPr>
          <a:r>
            <a:rPr lang="es-PE" b="0" i="0" dirty="0" smtClean="0"/>
            <a:t>Recuerdo </a:t>
          </a:r>
          <a:endParaRPr lang="es-ES" b="0" i="0" noProof="1"/>
        </a:p>
      </dgm:t>
    </dgm:pt>
    <dgm:pt modelId="{D6E3ECC2-10DA-4A7F-B2C3-CFB604A72053}" type="parTrans" cxnId="{39A66858-D868-4C47-84B5-1765423C6809}">
      <dgm:prSet/>
      <dgm:spPr/>
      <dgm:t>
        <a:bodyPr/>
        <a:lstStyle/>
        <a:p>
          <a:endParaRPr lang="es-PE"/>
        </a:p>
      </dgm:t>
    </dgm:pt>
    <dgm:pt modelId="{9755BBCC-448C-4D0D-A41B-23A72B0F302A}" type="sibTrans" cxnId="{39A66858-D868-4C47-84B5-1765423C6809}">
      <dgm:prSet/>
      <dgm:spPr/>
      <dgm:t>
        <a:bodyPr/>
        <a:lstStyle/>
        <a:p>
          <a:endParaRPr lang="es-PE"/>
        </a:p>
      </dgm:t>
    </dgm:pt>
    <dgm:pt modelId="{3F941CC6-6416-4D3A-89F7-B437A4438DB8}">
      <dgm:prSet phldrT="[Text]"/>
      <dgm:spPr/>
      <dgm:t>
        <a:bodyPr/>
        <a:lstStyle/>
        <a:p>
          <a:pPr algn="l" defTabSz="914400">
            <a:buNone/>
          </a:pPr>
          <a:r>
            <a:rPr lang="es-PE" b="0" i="0" dirty="0" smtClean="0"/>
            <a:t>Observador </a:t>
          </a:r>
          <a:endParaRPr lang="es-ES" b="0" i="0" noProof="1"/>
        </a:p>
      </dgm:t>
    </dgm:pt>
    <dgm:pt modelId="{2B94AF04-EB08-4FC5-B382-B83A1EA24913}" type="parTrans" cxnId="{C31DE547-AA81-4211-ADF1-4610EE081771}">
      <dgm:prSet/>
      <dgm:spPr/>
      <dgm:t>
        <a:bodyPr/>
        <a:lstStyle/>
        <a:p>
          <a:endParaRPr lang="es-PE"/>
        </a:p>
      </dgm:t>
    </dgm:pt>
    <dgm:pt modelId="{34F0B3C0-80DA-4A55-B0AD-9BCE15D8D937}" type="sibTrans" cxnId="{C31DE547-AA81-4211-ADF1-4610EE081771}">
      <dgm:prSet/>
      <dgm:spPr/>
      <dgm:t>
        <a:bodyPr/>
        <a:lstStyle/>
        <a:p>
          <a:endParaRPr lang="es-PE"/>
        </a:p>
      </dgm:t>
    </dgm:pt>
    <dgm:pt modelId="{4AD27065-28BA-4F37-B26D-BFF50E202626}">
      <dgm:prSet phldrT="[Text]"/>
      <dgm:spPr/>
      <dgm:t>
        <a:bodyPr/>
        <a:lstStyle/>
        <a:p>
          <a:pPr algn="l" defTabSz="914400">
            <a:buNone/>
          </a:pPr>
          <a:r>
            <a:rPr lang="es-PE" b="0" i="0" dirty="0" smtClean="0"/>
            <a:t>Estado </a:t>
          </a:r>
          <a:endParaRPr lang="es-ES" b="0" i="0" noProof="1"/>
        </a:p>
      </dgm:t>
    </dgm:pt>
    <dgm:pt modelId="{51AB2B33-C011-4180-A45C-466DE8D21308}" type="parTrans" cxnId="{B9E447D8-CBCA-41A8-B57B-4DAD6536AE2F}">
      <dgm:prSet/>
      <dgm:spPr/>
      <dgm:t>
        <a:bodyPr/>
        <a:lstStyle/>
        <a:p>
          <a:endParaRPr lang="es-PE"/>
        </a:p>
      </dgm:t>
    </dgm:pt>
    <dgm:pt modelId="{EF4CDD03-6650-4634-B9C0-62BE725A205F}" type="sibTrans" cxnId="{B9E447D8-CBCA-41A8-B57B-4DAD6536AE2F}">
      <dgm:prSet/>
      <dgm:spPr/>
      <dgm:t>
        <a:bodyPr/>
        <a:lstStyle/>
        <a:p>
          <a:endParaRPr lang="es-PE"/>
        </a:p>
      </dgm:t>
    </dgm:pt>
    <dgm:pt modelId="{5CB6199A-1A4D-42C7-8FA9-07B696EFC0BD}">
      <dgm:prSet phldrT="[Text]"/>
      <dgm:spPr/>
      <dgm:t>
        <a:bodyPr/>
        <a:lstStyle/>
        <a:p>
          <a:pPr algn="l" defTabSz="914400">
            <a:buNone/>
          </a:pPr>
          <a:r>
            <a:rPr lang="es-PE" b="0" i="0" dirty="0" smtClean="0"/>
            <a:t>Estrategia </a:t>
          </a:r>
          <a:endParaRPr lang="es-ES" b="0" i="0" noProof="1"/>
        </a:p>
      </dgm:t>
    </dgm:pt>
    <dgm:pt modelId="{AB67250C-59C6-49BF-A8C7-C9A0D856FE76}" type="parTrans" cxnId="{719131C3-47CE-41C0-8F59-1E1EEC4885F9}">
      <dgm:prSet/>
      <dgm:spPr/>
      <dgm:t>
        <a:bodyPr/>
        <a:lstStyle/>
        <a:p>
          <a:endParaRPr lang="es-PE"/>
        </a:p>
      </dgm:t>
    </dgm:pt>
    <dgm:pt modelId="{429FF4C9-1097-4578-B19C-D31D67C162F7}" type="sibTrans" cxnId="{719131C3-47CE-41C0-8F59-1E1EEC4885F9}">
      <dgm:prSet/>
      <dgm:spPr/>
      <dgm:t>
        <a:bodyPr/>
        <a:lstStyle/>
        <a:p>
          <a:endParaRPr lang="es-PE"/>
        </a:p>
      </dgm:t>
    </dgm:pt>
    <dgm:pt modelId="{56F51D66-DE13-4E03-AD04-7AD0826612AA}">
      <dgm:prSet phldrT="[Text]"/>
      <dgm:spPr/>
      <dgm:t>
        <a:bodyPr/>
        <a:lstStyle/>
        <a:p>
          <a:pPr algn="l" defTabSz="914400">
            <a:buNone/>
          </a:pPr>
          <a:r>
            <a:rPr lang="es-PE" b="0" i="0" dirty="0" smtClean="0"/>
            <a:t>Método plantilla</a:t>
          </a:r>
          <a:endParaRPr lang="es-ES" b="0" i="0" noProof="1"/>
        </a:p>
      </dgm:t>
    </dgm:pt>
    <dgm:pt modelId="{B02842A9-230B-414A-8AEE-20B593B7ED26}" type="parTrans" cxnId="{A854C8FE-2151-4A1D-8DD7-06EE67B69CEC}">
      <dgm:prSet/>
      <dgm:spPr/>
      <dgm:t>
        <a:bodyPr/>
        <a:lstStyle/>
        <a:p>
          <a:endParaRPr lang="es-PE"/>
        </a:p>
      </dgm:t>
    </dgm:pt>
    <dgm:pt modelId="{2DB743A3-CF32-4BCD-AB27-ABC7AB7EF4B0}" type="sibTrans" cxnId="{A854C8FE-2151-4A1D-8DD7-06EE67B69CEC}">
      <dgm:prSet/>
      <dgm:spPr/>
      <dgm:t>
        <a:bodyPr/>
        <a:lstStyle/>
        <a:p>
          <a:endParaRPr lang="es-PE"/>
        </a:p>
      </dgm:t>
    </dgm:pt>
    <dgm:pt modelId="{9EE2D6C6-CB62-4779-BE6A-183AF93695C8}">
      <dgm:prSet phldrT="[Text]"/>
      <dgm:spPr/>
      <dgm:t>
        <a:bodyPr/>
        <a:lstStyle/>
        <a:p>
          <a:pPr algn="l" defTabSz="914400">
            <a:buNone/>
          </a:pPr>
          <a:r>
            <a:rPr lang="es-PE" b="0" i="0" dirty="0" smtClean="0"/>
            <a:t>Visitante</a:t>
          </a:r>
          <a:endParaRPr lang="es-ES" b="0" i="0" noProof="1"/>
        </a:p>
      </dgm:t>
    </dgm:pt>
    <dgm:pt modelId="{D33B612E-D463-4417-BE7C-1F8C30661A3A}" type="parTrans" cxnId="{82F7D7E0-E0AA-42A7-B021-7DF37D252888}">
      <dgm:prSet/>
      <dgm:spPr/>
      <dgm:t>
        <a:bodyPr/>
        <a:lstStyle/>
        <a:p>
          <a:endParaRPr lang="es-PE"/>
        </a:p>
      </dgm:t>
    </dgm:pt>
    <dgm:pt modelId="{199C4427-5AB8-44B9-BF81-A6A39691B3DC}" type="sibTrans" cxnId="{82F7D7E0-E0AA-42A7-B021-7DF37D252888}">
      <dgm:prSet/>
      <dgm:spPr/>
      <dgm:t>
        <a:bodyPr/>
        <a:lstStyle/>
        <a:p>
          <a:endParaRPr lang="es-PE"/>
        </a:p>
      </dgm:t>
    </dgm:pt>
    <dgm:pt modelId="{230CF0EA-573D-4FC5-83C4-73EB8AF936DA}">
      <dgm:prSet phldrT="[Text]"/>
      <dgm:spPr/>
      <dgm:t>
        <a:bodyPr/>
        <a:lstStyle/>
        <a:p>
          <a:pPr algn="l" defTabSz="914400">
            <a:buNone/>
          </a:pPr>
          <a:r>
            <a:rPr lang="es-PE" b="0" i="0" dirty="0" smtClean="0"/>
            <a:t>Puente (</a:t>
          </a:r>
          <a:r>
            <a:rPr lang="es-PE" b="0" i="1" dirty="0" smtClean="0"/>
            <a:t>Bridge</a:t>
          </a:r>
          <a:r>
            <a:rPr lang="es-PE" b="0" i="0" dirty="0" smtClean="0"/>
            <a:t>)</a:t>
          </a:r>
          <a:endParaRPr lang="es-ES" noProof="1"/>
        </a:p>
      </dgm:t>
    </dgm:pt>
    <dgm:pt modelId="{721E6B5A-4474-4992-A860-52D3E5DFA8AA}" type="parTrans" cxnId="{F8EC8EA8-96CA-4106-ACC5-C189D12D2BAE}">
      <dgm:prSet/>
      <dgm:spPr/>
      <dgm:t>
        <a:bodyPr/>
        <a:lstStyle/>
        <a:p>
          <a:endParaRPr lang="es-PE"/>
        </a:p>
      </dgm:t>
    </dgm:pt>
    <dgm:pt modelId="{63FC862F-C6B7-428E-BCED-02E4A547105F}" type="sibTrans" cxnId="{F8EC8EA8-96CA-4106-ACC5-C189D12D2BAE}">
      <dgm:prSet/>
      <dgm:spPr/>
      <dgm:t>
        <a:bodyPr/>
        <a:lstStyle/>
        <a:p>
          <a:endParaRPr lang="es-PE"/>
        </a:p>
      </dgm:t>
    </dgm:pt>
    <dgm:pt modelId="{20CF38B9-2775-4622-BCF1-59B8347CBBBF}">
      <dgm:prSet phldrT="[Text]"/>
      <dgm:spPr/>
      <dgm:t>
        <a:bodyPr/>
        <a:lstStyle/>
        <a:p>
          <a:pPr algn="l" defTabSz="914400">
            <a:buNone/>
          </a:pPr>
          <a:r>
            <a:rPr lang="es-PE" b="0" i="0" dirty="0" smtClean="0"/>
            <a:t>Objeto Compuesto (</a:t>
          </a:r>
          <a:r>
            <a:rPr lang="es-PE" b="0" i="1" dirty="0" err="1" smtClean="0"/>
            <a:t>Composite</a:t>
          </a:r>
          <a:r>
            <a:rPr lang="es-PE" b="0" i="0" dirty="0" smtClean="0"/>
            <a:t>)</a:t>
          </a:r>
          <a:endParaRPr lang="es-ES" noProof="1"/>
        </a:p>
      </dgm:t>
    </dgm:pt>
    <dgm:pt modelId="{1969058D-87D0-4842-BA99-FB1D9AAD8099}" type="parTrans" cxnId="{D97D39D6-5D0D-4521-96E7-24AE7547906C}">
      <dgm:prSet/>
      <dgm:spPr/>
      <dgm:t>
        <a:bodyPr/>
        <a:lstStyle/>
        <a:p>
          <a:endParaRPr lang="es-PE"/>
        </a:p>
      </dgm:t>
    </dgm:pt>
    <dgm:pt modelId="{3F417B02-E937-4E8D-8C19-ED085676B446}" type="sibTrans" cxnId="{D97D39D6-5D0D-4521-96E7-24AE7547906C}">
      <dgm:prSet/>
      <dgm:spPr/>
      <dgm:t>
        <a:bodyPr/>
        <a:lstStyle/>
        <a:p>
          <a:endParaRPr lang="es-PE"/>
        </a:p>
      </dgm:t>
    </dgm:pt>
    <dgm:pt modelId="{8B062788-3179-45D9-8F4B-188567CF02AD}">
      <dgm:prSet phldrT="[Text]"/>
      <dgm:spPr/>
      <dgm:t>
        <a:bodyPr/>
        <a:lstStyle/>
        <a:p>
          <a:pPr algn="l" defTabSz="914400">
            <a:buNone/>
          </a:pPr>
          <a:r>
            <a:rPr lang="es-PE" b="0" i="0" dirty="0" smtClean="0"/>
            <a:t>Envoltorio (</a:t>
          </a:r>
          <a:r>
            <a:rPr lang="es-PE" b="0" i="1" dirty="0" err="1" smtClean="0"/>
            <a:t>Decorator</a:t>
          </a:r>
          <a:r>
            <a:rPr lang="es-PE" b="0" i="0" dirty="0" smtClean="0"/>
            <a:t>)</a:t>
          </a:r>
        </a:p>
      </dgm:t>
    </dgm:pt>
    <dgm:pt modelId="{100BC79F-E574-4F82-8428-C2715DA7D01F}" type="parTrans" cxnId="{FF39B540-6F2D-4E47-A0FD-E350CFAA0FA1}">
      <dgm:prSet/>
      <dgm:spPr/>
      <dgm:t>
        <a:bodyPr/>
        <a:lstStyle/>
        <a:p>
          <a:endParaRPr lang="es-PE"/>
        </a:p>
      </dgm:t>
    </dgm:pt>
    <dgm:pt modelId="{65505B8C-C998-4E6F-8A89-82E26FDD7C67}" type="sibTrans" cxnId="{FF39B540-6F2D-4E47-A0FD-E350CFAA0FA1}">
      <dgm:prSet/>
      <dgm:spPr/>
      <dgm:t>
        <a:bodyPr/>
        <a:lstStyle/>
        <a:p>
          <a:endParaRPr lang="es-PE"/>
        </a:p>
      </dgm:t>
    </dgm:pt>
    <dgm:pt modelId="{EC6CFEB7-400A-460D-9B01-CD1B480B7580}">
      <dgm:prSet phldrT="[Text]"/>
      <dgm:spPr/>
      <dgm:t>
        <a:bodyPr/>
        <a:lstStyle/>
        <a:p>
          <a:pPr algn="l" defTabSz="914400">
            <a:buNone/>
          </a:pPr>
          <a:r>
            <a:rPr lang="es-PE" b="0" i="0" dirty="0" smtClean="0"/>
            <a:t>Fachada (</a:t>
          </a:r>
          <a:r>
            <a:rPr lang="es-PE" b="0" i="1" dirty="0" err="1" smtClean="0"/>
            <a:t>Facade</a:t>
          </a:r>
          <a:r>
            <a:rPr lang="es-PE" b="0" i="0" dirty="0" smtClean="0"/>
            <a:t>)</a:t>
          </a:r>
        </a:p>
      </dgm:t>
    </dgm:pt>
    <dgm:pt modelId="{357D5F11-C037-4B25-B0ED-8C0C31DD39E8}" type="parTrans" cxnId="{EDD7C894-AAC4-4D93-82E0-FBF7D528A184}">
      <dgm:prSet/>
      <dgm:spPr/>
      <dgm:t>
        <a:bodyPr/>
        <a:lstStyle/>
        <a:p>
          <a:endParaRPr lang="es-PE"/>
        </a:p>
      </dgm:t>
    </dgm:pt>
    <dgm:pt modelId="{52F170AF-00D4-4049-A487-02E05A0836A2}" type="sibTrans" cxnId="{EDD7C894-AAC4-4D93-82E0-FBF7D528A184}">
      <dgm:prSet/>
      <dgm:spPr/>
      <dgm:t>
        <a:bodyPr/>
        <a:lstStyle/>
        <a:p>
          <a:endParaRPr lang="es-PE"/>
        </a:p>
      </dgm:t>
    </dgm:pt>
    <dgm:pt modelId="{1C06C982-AC44-461A-9F44-3CE2DCC1D4C0}">
      <dgm:prSet phldrT="[Text]"/>
      <dgm:spPr/>
      <dgm:t>
        <a:bodyPr/>
        <a:lstStyle/>
        <a:p>
          <a:pPr algn="l" defTabSz="914400">
            <a:buNone/>
          </a:pPr>
          <a:r>
            <a:rPr lang="es-PE" b="0" i="0" dirty="0" smtClean="0"/>
            <a:t>Peso Ligero (</a:t>
          </a:r>
          <a:r>
            <a:rPr lang="es-PE" b="0" i="1" dirty="0" err="1" smtClean="0"/>
            <a:t>Flyweight</a:t>
          </a:r>
          <a:r>
            <a:rPr lang="es-PE" b="0" i="0" dirty="0" smtClean="0"/>
            <a:t>)</a:t>
          </a:r>
        </a:p>
      </dgm:t>
    </dgm:pt>
    <dgm:pt modelId="{D653C9EC-0181-4ECD-9FED-AC4C07D2557B}" type="parTrans" cxnId="{C66D82EC-99AC-47D4-A79F-4031F851EE1C}">
      <dgm:prSet/>
      <dgm:spPr/>
      <dgm:t>
        <a:bodyPr/>
        <a:lstStyle/>
        <a:p>
          <a:endParaRPr lang="es-PE"/>
        </a:p>
      </dgm:t>
    </dgm:pt>
    <dgm:pt modelId="{313E89F2-CA64-4CA0-AC09-AA5709E9B409}" type="sibTrans" cxnId="{C66D82EC-99AC-47D4-A79F-4031F851EE1C}">
      <dgm:prSet/>
      <dgm:spPr/>
      <dgm:t>
        <a:bodyPr/>
        <a:lstStyle/>
        <a:p>
          <a:endParaRPr lang="es-PE"/>
        </a:p>
      </dgm:t>
    </dgm:pt>
    <dgm:pt modelId="{27BEA647-ACD7-4142-BFDE-453187441FED}">
      <dgm:prSet phldrT="[Text]"/>
      <dgm:spPr/>
      <dgm:t>
        <a:bodyPr/>
        <a:lstStyle/>
        <a:p>
          <a:pPr algn="l" defTabSz="914400">
            <a:buNone/>
          </a:pPr>
          <a:r>
            <a:rPr lang="es-PE" b="0" i="0" dirty="0" smtClean="0"/>
            <a:t>Apoderado (</a:t>
          </a:r>
          <a:r>
            <a:rPr lang="es-PE" b="0" i="1" dirty="0" smtClean="0"/>
            <a:t>Proxy</a:t>
          </a:r>
          <a:r>
            <a:rPr lang="es-PE" b="0" i="0" dirty="0" smtClean="0"/>
            <a:t>)</a:t>
          </a:r>
          <a:endParaRPr lang="es-ES" noProof="1"/>
        </a:p>
      </dgm:t>
    </dgm:pt>
    <dgm:pt modelId="{1C62A336-3D46-405D-B425-9A52E02CA395}" type="parTrans" cxnId="{DC28857F-C3D7-4CAF-949B-1AF9112E4223}">
      <dgm:prSet/>
      <dgm:spPr/>
      <dgm:t>
        <a:bodyPr/>
        <a:lstStyle/>
        <a:p>
          <a:endParaRPr lang="es-PE"/>
        </a:p>
      </dgm:t>
    </dgm:pt>
    <dgm:pt modelId="{EEF5241B-E614-4EE3-9C18-7025A9776158}" type="sibTrans" cxnId="{DC28857F-C3D7-4CAF-949B-1AF9112E4223}">
      <dgm:prSet/>
      <dgm:spPr/>
      <dgm:t>
        <a:bodyPr/>
        <a:lstStyle/>
        <a:p>
          <a:endParaRPr lang="es-PE"/>
        </a:p>
      </dgm:t>
    </dgm:pt>
    <dgm:pt modelId="{241354A5-AAFB-4E52-9A2F-3E7C844F8DB7}">
      <dgm:prSet phldrT="[Text]"/>
      <dgm:spPr/>
      <dgm:t>
        <a:bodyPr/>
        <a:lstStyle/>
        <a:p>
          <a:pPr algn="l" defTabSz="914400">
            <a:buNone/>
          </a:pPr>
          <a:r>
            <a:rPr lang="es-PE" b="0" i="0" dirty="0" smtClean="0"/>
            <a:t>Fábrica</a:t>
          </a:r>
        </a:p>
      </dgm:t>
    </dgm:pt>
    <dgm:pt modelId="{F5B19297-BD2A-4E08-9DF4-997A0985BEA6}" type="parTrans" cxnId="{3BF837E7-E87C-4DA5-99EA-F8C8A5496CC6}">
      <dgm:prSet/>
      <dgm:spPr/>
      <dgm:t>
        <a:bodyPr/>
        <a:lstStyle/>
        <a:p>
          <a:endParaRPr lang="es-PE"/>
        </a:p>
      </dgm:t>
    </dgm:pt>
    <dgm:pt modelId="{F070B6FB-4D0E-4B35-8712-63B4238847B0}" type="sibTrans" cxnId="{3BF837E7-E87C-4DA5-99EA-F8C8A5496CC6}">
      <dgm:prSet/>
      <dgm:spPr/>
      <dgm:t>
        <a:bodyPr/>
        <a:lstStyle/>
        <a:p>
          <a:endParaRPr lang="es-PE"/>
        </a:p>
      </dgm:t>
    </dgm:pt>
    <dgm:pt modelId="{0D1CBD7F-6D1B-4B42-9735-B77DCF3A4ACC}">
      <dgm:prSet phldrT="[Text]"/>
      <dgm:spPr/>
      <dgm:t>
        <a:bodyPr/>
        <a:lstStyle/>
        <a:p>
          <a:pPr algn="l" defTabSz="914400">
            <a:buNone/>
          </a:pPr>
          <a:r>
            <a:rPr lang="es-PE" b="0" i="0" dirty="0" smtClean="0"/>
            <a:t>Abstracta </a:t>
          </a:r>
          <a:endParaRPr lang="es-ES" b="0" i="0" noProof="1" smtClean="0"/>
        </a:p>
      </dgm:t>
    </dgm:pt>
    <dgm:pt modelId="{6043B106-630B-4C05-BF10-472C0D48E093}" type="parTrans" cxnId="{15A909FC-A530-4D39-B1A7-DD9F3C8B3240}">
      <dgm:prSet/>
      <dgm:spPr/>
      <dgm:t>
        <a:bodyPr/>
        <a:lstStyle/>
        <a:p>
          <a:endParaRPr lang="es-PE"/>
        </a:p>
      </dgm:t>
    </dgm:pt>
    <dgm:pt modelId="{51F41945-765D-47C9-A1DE-28DF2F1487F3}" type="sibTrans" cxnId="{15A909FC-A530-4D39-B1A7-DD9F3C8B3240}">
      <dgm:prSet/>
      <dgm:spPr/>
      <dgm:t>
        <a:bodyPr/>
        <a:lstStyle/>
        <a:p>
          <a:endParaRPr lang="es-PE"/>
        </a:p>
      </dgm:t>
    </dgm:pt>
    <dgm:pt modelId="{FD6145E4-D9C9-4817-88CC-AF95EBCF45FD}">
      <dgm:prSet phldrT="[Text]"/>
      <dgm:spPr/>
      <dgm:t>
        <a:bodyPr/>
        <a:lstStyle/>
        <a:p>
          <a:pPr algn="l" defTabSz="914400">
            <a:buNone/>
          </a:pPr>
          <a:r>
            <a:rPr lang="es-PE" b="0" i="0" dirty="0" smtClean="0"/>
            <a:t>Método de Fabricación</a:t>
          </a:r>
          <a:endParaRPr lang="es-ES" b="0" i="0" noProof="1" smtClean="0"/>
        </a:p>
      </dgm:t>
    </dgm:pt>
    <dgm:pt modelId="{C9ABA4D4-BA7F-48BC-AB25-AD0341AD74C6}" type="parTrans" cxnId="{07B9E452-6594-44A0-A2D5-3C02FE4DA994}">
      <dgm:prSet/>
      <dgm:spPr/>
      <dgm:t>
        <a:bodyPr/>
        <a:lstStyle/>
        <a:p>
          <a:endParaRPr lang="es-PE"/>
        </a:p>
      </dgm:t>
    </dgm:pt>
    <dgm:pt modelId="{9831FEC6-F324-446A-9073-211238DF0E3D}" type="sibTrans" cxnId="{07B9E452-6594-44A0-A2D5-3C02FE4DA994}">
      <dgm:prSet/>
      <dgm:spPr/>
      <dgm:t>
        <a:bodyPr/>
        <a:lstStyle/>
        <a:p>
          <a:endParaRPr lang="es-PE"/>
        </a:p>
      </dgm:t>
    </dgm:pt>
    <dgm:pt modelId="{AD91094B-47EA-4B01-A01B-336838DDDF4C}">
      <dgm:prSet phldrT="[Text]"/>
      <dgm:spPr/>
      <dgm:t>
        <a:bodyPr/>
        <a:lstStyle/>
        <a:p>
          <a:pPr algn="l" defTabSz="914400">
            <a:buNone/>
          </a:pPr>
          <a:r>
            <a:rPr lang="es-PE" b="0" i="0" dirty="0" err="1" smtClean="0"/>
            <a:t>Prototipado</a:t>
          </a:r>
          <a:endParaRPr lang="es-PE" b="0" i="0" dirty="0" smtClean="0"/>
        </a:p>
      </dgm:t>
    </dgm:pt>
    <dgm:pt modelId="{2D725311-38C1-48C1-8014-A605954B8472}" type="parTrans" cxnId="{CCDEF706-75E9-410B-A529-0A70C9562935}">
      <dgm:prSet/>
      <dgm:spPr/>
      <dgm:t>
        <a:bodyPr/>
        <a:lstStyle/>
        <a:p>
          <a:endParaRPr lang="es-PE"/>
        </a:p>
      </dgm:t>
    </dgm:pt>
    <dgm:pt modelId="{FCB2E26F-CD07-4A41-82D7-F336F40DABF8}" type="sibTrans" cxnId="{CCDEF706-75E9-410B-A529-0A70C9562935}">
      <dgm:prSet/>
      <dgm:spPr/>
      <dgm:t>
        <a:bodyPr/>
        <a:lstStyle/>
        <a:p>
          <a:endParaRPr lang="es-PE"/>
        </a:p>
      </dgm:t>
    </dgm:pt>
    <dgm:pt modelId="{12118D16-8936-46B0-8B97-4FEEDC1FA255}">
      <dgm:prSet phldrT="[Text]"/>
      <dgm:spPr/>
      <dgm:t>
        <a:bodyPr/>
        <a:lstStyle/>
        <a:p>
          <a:pPr algn="l" defTabSz="914400">
            <a:buNone/>
          </a:pPr>
          <a:r>
            <a:rPr lang="es-PE" b="0" i="0" dirty="0" err="1" smtClean="0"/>
            <a:t>Singleton</a:t>
          </a:r>
          <a:endParaRPr lang="es-ES" b="0" i="0" noProof="1" smtClean="0"/>
        </a:p>
      </dgm:t>
    </dgm:pt>
    <dgm:pt modelId="{86B24F4F-5B86-4FE3-86DB-8573217685A3}" type="parTrans" cxnId="{AB891161-3056-4428-A4ED-AEDF172052E0}">
      <dgm:prSet/>
      <dgm:spPr/>
      <dgm:t>
        <a:bodyPr/>
        <a:lstStyle/>
        <a:p>
          <a:endParaRPr lang="es-PE"/>
        </a:p>
      </dgm:t>
    </dgm:pt>
    <dgm:pt modelId="{BA5AE6CD-7781-42D7-AABA-B257B9088675}" type="sibTrans" cxnId="{AB891161-3056-4428-A4ED-AEDF172052E0}">
      <dgm:prSet/>
      <dgm:spPr/>
      <dgm:t>
        <a:bodyPr/>
        <a:lstStyle/>
        <a:p>
          <a:endParaRPr lang="es-PE"/>
        </a:p>
      </dgm:t>
    </dgm:pt>
    <dgm:pt modelId="{43B82EDD-EDD5-41CE-9C71-7B62A5648DAB}">
      <dgm:prSet phldrT="[Text]"/>
      <dgm:spPr/>
      <dgm:t>
        <a:bodyPr/>
        <a:lstStyle/>
        <a:p>
          <a:pPr algn="l" defTabSz="914400">
            <a:buNone/>
          </a:pPr>
          <a:r>
            <a:rPr lang="es-PE" b="1" i="0" dirty="0" smtClean="0"/>
            <a:t>MVC</a:t>
          </a:r>
          <a:endParaRPr lang="es-ES" b="1" i="0" noProof="1"/>
        </a:p>
      </dgm:t>
    </dgm:pt>
    <dgm:pt modelId="{06BC50F7-F667-41A5-8FF4-160EB1C538B6}" type="parTrans" cxnId="{3BD2A183-872B-4D7E-AEE8-667945120F4B}">
      <dgm:prSet/>
      <dgm:spPr/>
      <dgm:t>
        <a:bodyPr/>
        <a:lstStyle/>
        <a:p>
          <a:endParaRPr lang="es-PE"/>
        </a:p>
      </dgm:t>
    </dgm:pt>
    <dgm:pt modelId="{7D6ECDA6-5EA4-47B0-B1B0-90B3A55081FD}" type="sibTrans" cxnId="{3BD2A183-872B-4D7E-AEE8-667945120F4B}">
      <dgm:prSet/>
      <dgm:spPr/>
      <dgm:t>
        <a:bodyPr/>
        <a:lstStyle/>
        <a:p>
          <a:endParaRPr lang="es-PE"/>
        </a:p>
      </dgm:t>
    </dgm:pt>
    <dgm:pt modelId="{9133022C-5BC6-4C5D-9C30-F2549D5DE38D}" type="pres">
      <dgm:prSet presAssocID="{25CFF1E9-C400-4787-9EBE-7E2369A40695}" presName="rootnode" presStyleCnt="0">
        <dgm:presLayoutVars>
          <dgm:chMax/>
          <dgm:chPref/>
          <dgm:dir/>
          <dgm:animLvl val="lvl"/>
        </dgm:presLayoutVars>
      </dgm:prSet>
      <dgm:spPr/>
      <dgm:t>
        <a:bodyPr/>
        <a:lstStyle/>
        <a:p>
          <a:endParaRPr lang="es-PE"/>
        </a:p>
      </dgm:t>
    </dgm:pt>
    <dgm:pt modelId="{23FB8241-CCCD-4B91-B99E-0EFD61437A40}" type="pres">
      <dgm:prSet presAssocID="{9973DBD4-90CD-4290-8BFE-98DD059D9533}" presName="composite" presStyleCnt="0"/>
      <dgm:spPr/>
    </dgm:pt>
    <dgm:pt modelId="{E102F596-967E-4D4B-9711-5D794A1406E8}" type="pres">
      <dgm:prSet presAssocID="{9973DBD4-90CD-4290-8BFE-98DD059D9533}" presName="LShape" presStyleLbl="alignNode1" presStyleIdx="0" presStyleCnt="5"/>
      <dgm:spPr/>
    </dgm:pt>
    <dgm:pt modelId="{1A398BE1-949C-4D9F-A8A3-3E3CCC3CFAC4}" type="pres">
      <dgm:prSet presAssocID="{9973DBD4-90CD-4290-8BFE-98DD059D9533}" presName="ParentText" presStyleLbl="revTx" presStyleIdx="0" presStyleCnt="3">
        <dgm:presLayoutVars>
          <dgm:chMax val="0"/>
          <dgm:chPref val="0"/>
          <dgm:bulletEnabled val="1"/>
        </dgm:presLayoutVars>
      </dgm:prSet>
      <dgm:spPr/>
      <dgm:t>
        <a:bodyPr/>
        <a:lstStyle/>
        <a:p>
          <a:endParaRPr lang="es-PE"/>
        </a:p>
      </dgm:t>
    </dgm:pt>
    <dgm:pt modelId="{D746DE76-06C5-41E5-9924-BA1F41D8E51C}" type="pres">
      <dgm:prSet presAssocID="{9973DBD4-90CD-4290-8BFE-98DD059D9533}" presName="Triangle" presStyleLbl="alignNode1" presStyleIdx="1" presStyleCnt="5"/>
      <dgm:spPr/>
    </dgm:pt>
    <dgm:pt modelId="{584F3F9D-446F-41F5-99AF-BF75D0E696C4}" type="pres">
      <dgm:prSet presAssocID="{C2971989-7AAA-42A2-A4EF-884E090F6962}" presName="sibTrans" presStyleCnt="0"/>
      <dgm:spPr/>
    </dgm:pt>
    <dgm:pt modelId="{BC44F6CF-DE25-4813-88DA-6B2165E4D5EB}" type="pres">
      <dgm:prSet presAssocID="{C2971989-7AAA-42A2-A4EF-884E090F6962}" presName="space" presStyleCnt="0"/>
      <dgm:spPr/>
    </dgm:pt>
    <dgm:pt modelId="{984F305E-D67C-4A42-B1F1-AF9E7D89052E}" type="pres">
      <dgm:prSet presAssocID="{DC116BB7-7E08-4371-8427-129FC519EAC3}" presName="composite" presStyleCnt="0"/>
      <dgm:spPr/>
    </dgm:pt>
    <dgm:pt modelId="{59016D0F-AA1C-488A-9C37-BB9BD936D989}" type="pres">
      <dgm:prSet presAssocID="{DC116BB7-7E08-4371-8427-129FC519EAC3}" presName="LShape" presStyleLbl="alignNode1" presStyleIdx="2" presStyleCnt="5"/>
      <dgm:spPr/>
    </dgm:pt>
    <dgm:pt modelId="{CD94E64C-BA5E-405E-A850-0E4E0DE990E9}" type="pres">
      <dgm:prSet presAssocID="{DC116BB7-7E08-4371-8427-129FC519EAC3}" presName="ParentText" presStyleLbl="revTx" presStyleIdx="1" presStyleCnt="3">
        <dgm:presLayoutVars>
          <dgm:chMax val="0"/>
          <dgm:chPref val="0"/>
          <dgm:bulletEnabled val="1"/>
        </dgm:presLayoutVars>
      </dgm:prSet>
      <dgm:spPr/>
      <dgm:t>
        <a:bodyPr/>
        <a:lstStyle/>
        <a:p>
          <a:endParaRPr lang="es-PE"/>
        </a:p>
      </dgm:t>
    </dgm:pt>
    <dgm:pt modelId="{AC60FF00-6604-48CE-A386-3B76B52CB0F4}" type="pres">
      <dgm:prSet presAssocID="{DC116BB7-7E08-4371-8427-129FC519EAC3}" presName="Triangle" presStyleLbl="alignNode1" presStyleIdx="3" presStyleCnt="5"/>
      <dgm:spPr/>
    </dgm:pt>
    <dgm:pt modelId="{9EF3B611-7CE6-40CF-9B12-AB010F7F6BEC}" type="pres">
      <dgm:prSet presAssocID="{0DFF8ADE-93F1-470A-9A46-AAD178A95DAC}" presName="sibTrans" presStyleCnt="0"/>
      <dgm:spPr/>
    </dgm:pt>
    <dgm:pt modelId="{A48DB6B0-6B6B-4641-BFD9-06840337B218}" type="pres">
      <dgm:prSet presAssocID="{0DFF8ADE-93F1-470A-9A46-AAD178A95DAC}" presName="space" presStyleCnt="0"/>
      <dgm:spPr/>
    </dgm:pt>
    <dgm:pt modelId="{D5A4F500-1E7C-46D6-ABA9-D17BB7A3F783}" type="pres">
      <dgm:prSet presAssocID="{7CECA0AB-610B-40F3-B090-6F1635DEEBA3}" presName="composite" presStyleCnt="0"/>
      <dgm:spPr/>
    </dgm:pt>
    <dgm:pt modelId="{45704102-5296-4D2B-B58F-0D8B94368A09}" type="pres">
      <dgm:prSet presAssocID="{7CECA0AB-610B-40F3-B090-6F1635DEEBA3}" presName="LShape" presStyleLbl="alignNode1" presStyleIdx="4" presStyleCnt="5"/>
      <dgm:spPr/>
    </dgm:pt>
    <dgm:pt modelId="{1B818063-7856-4484-A262-1A668938EB4C}" type="pres">
      <dgm:prSet presAssocID="{7CECA0AB-610B-40F3-B090-6F1635DEEBA3}" presName="ParentText" presStyleLbl="revTx" presStyleIdx="2" presStyleCnt="3">
        <dgm:presLayoutVars>
          <dgm:chMax val="0"/>
          <dgm:chPref val="0"/>
          <dgm:bulletEnabled val="1"/>
        </dgm:presLayoutVars>
      </dgm:prSet>
      <dgm:spPr/>
      <dgm:t>
        <a:bodyPr/>
        <a:lstStyle/>
        <a:p>
          <a:endParaRPr lang="es-PE"/>
        </a:p>
      </dgm:t>
    </dgm:pt>
  </dgm:ptLst>
  <dgm:cxnLst>
    <dgm:cxn modelId="{2CCED0E8-A8D0-4CE2-8211-59E8C5DC3101}" type="presOf" srcId="{FC81402E-5C07-48D9-9A78-F7DF37E18EB7}" destId="{CD94E64C-BA5E-405E-A850-0E4E0DE990E9}" srcOrd="0" destOrd="5" presId="urn:microsoft.com/office/officeart/2009/3/layout/StepUpProcess"/>
    <dgm:cxn modelId="{07B9E452-6594-44A0-A2D5-3C02FE4DA994}" srcId="{9973DBD4-90CD-4290-8BFE-98DD059D9533}" destId="{FD6145E4-D9C9-4817-88CC-AF95EBCF45FD}" srcOrd="2" destOrd="0" parTransId="{C9ABA4D4-BA7F-48BC-AB25-AD0341AD74C6}" sibTransId="{9831FEC6-F324-446A-9073-211238DF0E3D}"/>
    <dgm:cxn modelId="{5F532AE7-EE4C-42C4-A94D-611BF624E600}" type="presOf" srcId="{CDA36253-46B1-4579-98B8-8C5F85390E57}" destId="{CD94E64C-BA5E-405E-A850-0E4E0DE990E9}" srcOrd="0" destOrd="1" presId="urn:microsoft.com/office/officeart/2009/3/layout/StepUpProcess"/>
    <dgm:cxn modelId="{879A30CC-14D9-43E4-A1A3-71CC9F2F1F53}" type="presOf" srcId="{A4B10B3E-595C-4AB3-B0AD-D6479D223A92}" destId="{CD94E64C-BA5E-405E-A850-0E4E0DE990E9}" srcOrd="0" destOrd="6" presId="urn:microsoft.com/office/officeart/2009/3/layout/StepUpProcess"/>
    <dgm:cxn modelId="{0BBFE4F9-64DA-418B-B922-BD350735DF07}" type="presOf" srcId="{DC116BB7-7E08-4371-8427-129FC519EAC3}" destId="{CD94E64C-BA5E-405E-A850-0E4E0DE990E9}" srcOrd="0" destOrd="0" presId="urn:microsoft.com/office/officeart/2009/3/layout/StepUpProcess"/>
    <dgm:cxn modelId="{2FC3AF2A-FB3C-4E7D-996A-714869F223D3}" type="presOf" srcId="{10FE6316-23EE-47CE-9B89-BC8C073B5E7A}" destId="{1B818063-7856-4484-A262-1A668938EB4C}" srcOrd="0" destOrd="1" presId="urn:microsoft.com/office/officeart/2009/3/layout/StepUpProcess"/>
    <dgm:cxn modelId="{E2C1B95A-5B3D-4A20-B834-EF79B34EBE66}" type="presOf" srcId="{25CFF1E9-C400-4787-9EBE-7E2369A40695}" destId="{9133022C-5BC6-4C5D-9C30-F2549D5DE38D}" srcOrd="0" destOrd="0" presId="urn:microsoft.com/office/officeart/2009/3/layout/StepUpProcess"/>
    <dgm:cxn modelId="{17AD35C6-038F-4A0A-9B07-E4A7FDA676E6}" type="presOf" srcId="{56F51D66-DE13-4E03-AD04-7AD0826612AA}" destId="{CD94E64C-BA5E-405E-A850-0E4E0DE990E9}" srcOrd="0" destOrd="10" presId="urn:microsoft.com/office/officeart/2009/3/layout/StepUpProcess"/>
    <dgm:cxn modelId="{1D61F566-24D3-4E00-879F-AA0F07395A60}" type="presOf" srcId="{5CB6199A-1A4D-42C7-8FA9-07B696EFC0BD}" destId="{CD94E64C-BA5E-405E-A850-0E4E0DE990E9}" srcOrd="0" destOrd="9" presId="urn:microsoft.com/office/officeart/2009/3/layout/StepUpProcess"/>
    <dgm:cxn modelId="{AF336E1C-6570-438F-AAF7-10685BE38A4B}" srcId="{DC116BB7-7E08-4371-8427-129FC519EAC3}" destId="{A7981837-24D7-4E78-BECD-2C549E4B1854}" srcOrd="3" destOrd="0" parTransId="{5483A993-A129-45B9-8C98-C82F640FAD2B}" sibTransId="{BC224D8D-CE7F-4E4D-981D-35125FE53C1E}"/>
    <dgm:cxn modelId="{57C874B5-709B-4FAA-8413-CB59B293DBD5}" type="presOf" srcId="{3F941CC6-6416-4D3A-89F7-B437A4438DB8}" destId="{CD94E64C-BA5E-405E-A850-0E4E0DE990E9}" srcOrd="0" destOrd="7" presId="urn:microsoft.com/office/officeart/2009/3/layout/StepUpProcess"/>
    <dgm:cxn modelId="{FF39B540-6F2D-4E47-A0FD-E350CFAA0FA1}" srcId="{7CECA0AB-610B-40F3-B090-6F1635DEEBA3}" destId="{8B062788-3179-45D9-8F4B-188567CF02AD}" srcOrd="3" destOrd="0" parTransId="{100BC79F-E574-4F82-8428-C2715DA7D01F}" sibTransId="{65505B8C-C998-4E6F-8A89-82E26FDD7C67}"/>
    <dgm:cxn modelId="{CE2EE733-8A11-41DE-96D5-7DCF1336C441}" type="presOf" srcId="{7CECA0AB-610B-40F3-B090-6F1635DEEBA3}" destId="{1B818063-7856-4484-A262-1A668938EB4C}" srcOrd="0" destOrd="0" presId="urn:microsoft.com/office/officeart/2009/3/layout/StepUpProcess"/>
    <dgm:cxn modelId="{DEA116DC-BBB8-435A-A163-6B33394C5274}" type="presOf" srcId="{43B82EDD-EDD5-41CE-9C71-7B62A5648DAB}" destId="{1A398BE1-949C-4D9F-A8A3-3E3CCC3CFAC4}" srcOrd="0" destOrd="6" presId="urn:microsoft.com/office/officeart/2009/3/layout/StepUpProcess"/>
    <dgm:cxn modelId="{CBE684EA-7285-45DB-BE1C-833E3F4C7507}" srcId="{DC116BB7-7E08-4371-8427-129FC519EAC3}" destId="{CDA36253-46B1-4579-98B8-8C5F85390E57}" srcOrd="0" destOrd="0" parTransId="{ACEAB6EC-AA1D-4924-9607-920AF547F530}" sibTransId="{EBAFA115-C9A8-4243-8E32-FA3EB149282E}"/>
    <dgm:cxn modelId="{A97AB382-641C-4448-B8EE-69CEE911402C}" srcId="{DC116BB7-7E08-4371-8427-129FC519EAC3}" destId="{C6BB9D77-E290-4AEA-8E56-79C938270170}" srcOrd="1" destOrd="0" parTransId="{93895049-63D2-4B20-824B-0A4BC90C8CE8}" sibTransId="{7CF03135-F882-4E23-96D2-B226B2229E44}"/>
    <dgm:cxn modelId="{DC28857F-C3D7-4CAF-949B-1AF9112E4223}" srcId="{7CECA0AB-610B-40F3-B090-6F1635DEEBA3}" destId="{27BEA647-ACD7-4142-BFDE-453187441FED}" srcOrd="6" destOrd="0" parTransId="{1C62A336-3D46-405D-B425-9A52E02CA395}" sibTransId="{EEF5241B-E614-4EE3-9C18-7025A9776158}"/>
    <dgm:cxn modelId="{B3BD73BB-D546-4694-8DCB-424D9B76CDB4}" type="presOf" srcId="{20CF38B9-2775-4622-BCF1-59B8347CBBBF}" destId="{1B818063-7856-4484-A262-1A668938EB4C}" srcOrd="0" destOrd="3" presId="urn:microsoft.com/office/officeart/2009/3/layout/StepUpProcess"/>
    <dgm:cxn modelId="{BE946E77-33F8-4D64-A0D4-AF0C74135D36}" srcId="{25CFF1E9-C400-4787-9EBE-7E2369A40695}" destId="{9973DBD4-90CD-4290-8BFE-98DD059D9533}" srcOrd="0" destOrd="0" parTransId="{103DDE2D-4BA9-46E4-B7D5-20AC68D5AF79}" sibTransId="{C2971989-7AAA-42A2-A4EF-884E090F6962}"/>
    <dgm:cxn modelId="{D97D39D6-5D0D-4521-96E7-24AE7547906C}" srcId="{7CECA0AB-610B-40F3-B090-6F1635DEEBA3}" destId="{20CF38B9-2775-4622-BCF1-59B8347CBBBF}" srcOrd="2" destOrd="0" parTransId="{1969058D-87D0-4842-BA99-FB1D9AAD8099}" sibTransId="{3F417B02-E937-4E8D-8C19-ED085676B446}"/>
    <dgm:cxn modelId="{B5C63C7C-D6F9-4F04-ABFE-4DE7712B4072}" type="presOf" srcId="{241354A5-AAFB-4E52-9A2F-3E7C844F8DB7}" destId="{1A398BE1-949C-4D9F-A8A3-3E3CCC3CFAC4}" srcOrd="0" destOrd="1" presId="urn:microsoft.com/office/officeart/2009/3/layout/StepUpProcess"/>
    <dgm:cxn modelId="{D7183BE7-0442-4F15-B9A9-4E8167FE7D9F}" type="presOf" srcId="{EC6CFEB7-400A-460D-9B01-CD1B480B7580}" destId="{1B818063-7856-4484-A262-1A668938EB4C}" srcOrd="0" destOrd="5" presId="urn:microsoft.com/office/officeart/2009/3/layout/StepUpProcess"/>
    <dgm:cxn modelId="{3CD937B8-FCCA-440E-831F-D9F13E7CD162}" type="presOf" srcId="{AD91094B-47EA-4B01-A01B-336838DDDF4C}" destId="{1A398BE1-949C-4D9F-A8A3-3E3CCC3CFAC4}" srcOrd="0" destOrd="4" presId="urn:microsoft.com/office/officeart/2009/3/layout/StepUpProcess"/>
    <dgm:cxn modelId="{A06B37DC-D01A-46EE-B87B-57FEE6A21057}" type="presOf" srcId="{8B062788-3179-45D9-8F4B-188567CF02AD}" destId="{1B818063-7856-4484-A262-1A668938EB4C}" srcOrd="0" destOrd="4" presId="urn:microsoft.com/office/officeart/2009/3/layout/StepUpProcess"/>
    <dgm:cxn modelId="{1FF5C521-2153-4F45-B23F-7E3B4027875A}" type="presOf" srcId="{230CF0EA-573D-4FC5-83C4-73EB8AF936DA}" destId="{1B818063-7856-4484-A262-1A668938EB4C}" srcOrd="0" destOrd="2" presId="urn:microsoft.com/office/officeart/2009/3/layout/StepUpProcess"/>
    <dgm:cxn modelId="{1C1FBAC9-EA99-420A-86EE-4D9CBAF45A04}" srcId="{DC116BB7-7E08-4371-8427-129FC519EAC3}" destId="{FC81402E-5C07-48D9-9A78-F7DF37E18EB7}" srcOrd="4" destOrd="0" parTransId="{BF5784C0-91F4-41BA-92DE-880C081008E7}" sibTransId="{6A23E3A0-D99F-4073-B79D-ACC37F9F13A9}"/>
    <dgm:cxn modelId="{AB891161-3056-4428-A4ED-AEDF172052E0}" srcId="{9973DBD4-90CD-4290-8BFE-98DD059D9533}" destId="{12118D16-8936-46B0-8B97-4FEEDC1FA255}" srcOrd="4" destOrd="0" parTransId="{86B24F4F-5B86-4FE3-86DB-8573217685A3}" sibTransId="{BA5AE6CD-7781-42D7-AABA-B257B9088675}"/>
    <dgm:cxn modelId="{BB09ACB8-BFE3-46F8-BAE2-FF819A707017}" srcId="{7CECA0AB-610B-40F3-B090-6F1635DEEBA3}" destId="{10FE6316-23EE-47CE-9B89-BC8C073B5E7A}" srcOrd="0" destOrd="0" parTransId="{66F05F6C-B4CE-4631-9053-DB7483C5405C}" sibTransId="{22B2D49C-3B9C-4707-B418-835FAE5F964C}"/>
    <dgm:cxn modelId="{3BF837E7-E87C-4DA5-99EA-F8C8A5496CC6}" srcId="{9973DBD4-90CD-4290-8BFE-98DD059D9533}" destId="{241354A5-AAFB-4E52-9A2F-3E7C844F8DB7}" srcOrd="0" destOrd="0" parTransId="{F5B19297-BD2A-4E08-9DF4-997A0985BEA6}" sibTransId="{F070B6FB-4D0E-4B35-8712-63B4238847B0}"/>
    <dgm:cxn modelId="{E814BF2F-97F0-4FDC-AA2C-A566C3A284B7}" type="presOf" srcId="{9973DBD4-90CD-4290-8BFE-98DD059D9533}" destId="{1A398BE1-949C-4D9F-A8A3-3E3CCC3CFAC4}" srcOrd="0" destOrd="0" presId="urn:microsoft.com/office/officeart/2009/3/layout/StepUpProcess"/>
    <dgm:cxn modelId="{08C14A99-C365-4AD5-A145-67440E119CFE}" srcId="{25CFF1E9-C400-4787-9EBE-7E2369A40695}" destId="{7CECA0AB-610B-40F3-B090-6F1635DEEBA3}" srcOrd="2" destOrd="0" parTransId="{BAF2E384-230D-4858-9CE7-77AA704A69F6}" sibTransId="{2688901E-AE32-4DA5-A99E-0AC13433ABD5}"/>
    <dgm:cxn modelId="{C66D82EC-99AC-47D4-A79F-4031F851EE1C}" srcId="{7CECA0AB-610B-40F3-B090-6F1635DEEBA3}" destId="{1C06C982-AC44-461A-9F44-3CE2DCC1D4C0}" srcOrd="5" destOrd="0" parTransId="{D653C9EC-0181-4ECD-9FED-AC4C07D2557B}" sibTransId="{313E89F2-CA64-4CA0-AC09-AA5709E9B409}"/>
    <dgm:cxn modelId="{4D1FA2F8-64BA-42BA-A0C2-A8C6D4A2852C}" type="presOf" srcId="{27BEA647-ACD7-4142-BFDE-453187441FED}" destId="{1B818063-7856-4484-A262-1A668938EB4C}" srcOrd="0" destOrd="7" presId="urn:microsoft.com/office/officeart/2009/3/layout/StepUpProcess"/>
    <dgm:cxn modelId="{15A909FC-A530-4D39-B1A7-DD9F3C8B3240}" srcId="{9973DBD4-90CD-4290-8BFE-98DD059D9533}" destId="{0D1CBD7F-6D1B-4B42-9735-B77DCF3A4ACC}" srcOrd="1" destOrd="0" parTransId="{6043B106-630B-4C05-BF10-472C0D48E093}" sibTransId="{51F41945-765D-47C9-A1DE-28DF2F1487F3}"/>
    <dgm:cxn modelId="{A9566E1A-8D51-425F-A019-0C2FEC7A68C8}" type="presOf" srcId="{0D1CBD7F-6D1B-4B42-9735-B77DCF3A4ACC}" destId="{1A398BE1-949C-4D9F-A8A3-3E3CCC3CFAC4}" srcOrd="0" destOrd="2" presId="urn:microsoft.com/office/officeart/2009/3/layout/StepUpProcess"/>
    <dgm:cxn modelId="{3BD2A183-872B-4D7E-AEE8-667945120F4B}" srcId="{9973DBD4-90CD-4290-8BFE-98DD059D9533}" destId="{43B82EDD-EDD5-41CE-9C71-7B62A5648DAB}" srcOrd="5" destOrd="0" parTransId="{06BC50F7-F667-41A5-8FF4-160EB1C538B6}" sibTransId="{7D6ECDA6-5EA4-47B0-B1B0-90B3A55081FD}"/>
    <dgm:cxn modelId="{39A66858-D868-4C47-84B5-1765423C6809}" srcId="{DC116BB7-7E08-4371-8427-129FC519EAC3}" destId="{A4B10B3E-595C-4AB3-B0AD-D6479D223A92}" srcOrd="5" destOrd="0" parTransId="{D6E3ECC2-10DA-4A7F-B2C3-CFB604A72053}" sibTransId="{9755BBCC-448C-4D0D-A41B-23A72B0F302A}"/>
    <dgm:cxn modelId="{B9E447D8-CBCA-41A8-B57B-4DAD6536AE2F}" srcId="{DC116BB7-7E08-4371-8427-129FC519EAC3}" destId="{4AD27065-28BA-4F37-B26D-BFF50E202626}" srcOrd="7" destOrd="0" parTransId="{51AB2B33-C011-4180-A45C-466DE8D21308}" sibTransId="{EF4CDD03-6650-4634-B9C0-62BE725A205F}"/>
    <dgm:cxn modelId="{A854C8FE-2151-4A1D-8DD7-06EE67B69CEC}" srcId="{DC116BB7-7E08-4371-8427-129FC519EAC3}" destId="{56F51D66-DE13-4E03-AD04-7AD0826612AA}" srcOrd="9" destOrd="0" parTransId="{B02842A9-230B-414A-8AEE-20B593B7ED26}" sibTransId="{2DB743A3-CF32-4BCD-AB27-ABC7AB7EF4B0}"/>
    <dgm:cxn modelId="{CCDEF706-75E9-410B-A529-0A70C9562935}" srcId="{9973DBD4-90CD-4290-8BFE-98DD059D9533}" destId="{AD91094B-47EA-4B01-A01B-336838DDDF4C}" srcOrd="3" destOrd="0" parTransId="{2D725311-38C1-48C1-8014-A605954B8472}" sibTransId="{FCB2E26F-CD07-4A41-82D7-F336F40DABF8}"/>
    <dgm:cxn modelId="{126EA43D-5079-413C-B291-E936F52D7AEB}" type="presOf" srcId="{FD6145E4-D9C9-4817-88CC-AF95EBCF45FD}" destId="{1A398BE1-949C-4D9F-A8A3-3E3CCC3CFAC4}" srcOrd="0" destOrd="3" presId="urn:microsoft.com/office/officeart/2009/3/layout/StepUpProcess"/>
    <dgm:cxn modelId="{C31DE547-AA81-4211-ADF1-4610EE081771}" srcId="{DC116BB7-7E08-4371-8427-129FC519EAC3}" destId="{3F941CC6-6416-4D3A-89F7-B437A4438DB8}" srcOrd="6" destOrd="0" parTransId="{2B94AF04-EB08-4FC5-B382-B83A1EA24913}" sibTransId="{34F0B3C0-80DA-4A55-B0AD-9BCE15D8D937}"/>
    <dgm:cxn modelId="{EDD7C894-AAC4-4D93-82E0-FBF7D528A184}" srcId="{7CECA0AB-610B-40F3-B090-6F1635DEEBA3}" destId="{EC6CFEB7-400A-460D-9B01-CD1B480B7580}" srcOrd="4" destOrd="0" parTransId="{357D5F11-C037-4B25-B0ED-8C0C31DD39E8}" sibTransId="{52F170AF-00D4-4049-A487-02E05A0836A2}"/>
    <dgm:cxn modelId="{34BFE04B-5BD3-43EC-9F57-B5882E3C074D}" type="presOf" srcId="{C6BB9D77-E290-4AEA-8E56-79C938270170}" destId="{CD94E64C-BA5E-405E-A850-0E4E0DE990E9}" srcOrd="0" destOrd="2" presId="urn:microsoft.com/office/officeart/2009/3/layout/StepUpProcess"/>
    <dgm:cxn modelId="{42F99E49-B339-45AD-9F63-B80AB22B4262}" type="presOf" srcId="{4AD27065-28BA-4F37-B26D-BFF50E202626}" destId="{CD94E64C-BA5E-405E-A850-0E4E0DE990E9}" srcOrd="0" destOrd="8" presId="urn:microsoft.com/office/officeart/2009/3/layout/StepUpProcess"/>
    <dgm:cxn modelId="{E0FE6E7B-B42A-4152-B1AB-EA9092309171}" srcId="{DC116BB7-7E08-4371-8427-129FC519EAC3}" destId="{BD4869A2-3252-419E-BD03-F9B3E944BAA3}" srcOrd="2" destOrd="0" parTransId="{05843826-A5E7-4C23-8191-2AC3AA603BDE}" sibTransId="{86B961D6-1E41-4B12-ACA2-5BAA787F2887}"/>
    <dgm:cxn modelId="{6E258CBB-8943-4A25-8A06-A3B1B78FDEF5}" type="presOf" srcId="{BD4869A2-3252-419E-BD03-F9B3E944BAA3}" destId="{CD94E64C-BA5E-405E-A850-0E4E0DE990E9}" srcOrd="0" destOrd="3" presId="urn:microsoft.com/office/officeart/2009/3/layout/StepUpProcess"/>
    <dgm:cxn modelId="{23D95E13-F1C5-4C24-AD5E-02483E2B5B92}" type="presOf" srcId="{A7981837-24D7-4E78-BECD-2C549E4B1854}" destId="{CD94E64C-BA5E-405E-A850-0E4E0DE990E9}" srcOrd="0" destOrd="4" presId="urn:microsoft.com/office/officeart/2009/3/layout/StepUpProcess"/>
    <dgm:cxn modelId="{CB4B7FE7-8AFF-4751-A507-684CB9536E49}" srcId="{25CFF1E9-C400-4787-9EBE-7E2369A40695}" destId="{DC116BB7-7E08-4371-8427-129FC519EAC3}" srcOrd="1" destOrd="0" parTransId="{D9D289B4-455D-4A02-8505-A4AF490B105A}" sibTransId="{0DFF8ADE-93F1-470A-9A46-AAD178A95DAC}"/>
    <dgm:cxn modelId="{95BBB40E-86E2-40AA-BE8D-EE5D5AC19C52}" type="presOf" srcId="{1C06C982-AC44-461A-9F44-3CE2DCC1D4C0}" destId="{1B818063-7856-4484-A262-1A668938EB4C}" srcOrd="0" destOrd="6" presId="urn:microsoft.com/office/officeart/2009/3/layout/StepUpProcess"/>
    <dgm:cxn modelId="{72E076CA-816B-471E-A20E-5BA776C0B388}" type="presOf" srcId="{12118D16-8936-46B0-8B97-4FEEDC1FA255}" destId="{1A398BE1-949C-4D9F-A8A3-3E3CCC3CFAC4}" srcOrd="0" destOrd="5" presId="urn:microsoft.com/office/officeart/2009/3/layout/StepUpProcess"/>
    <dgm:cxn modelId="{D7D7E5E9-A18B-4A66-AD56-D5D2CC615CFA}" type="presOf" srcId="{9EE2D6C6-CB62-4779-BE6A-183AF93695C8}" destId="{CD94E64C-BA5E-405E-A850-0E4E0DE990E9}" srcOrd="0" destOrd="11" presId="urn:microsoft.com/office/officeart/2009/3/layout/StepUpProcess"/>
    <dgm:cxn modelId="{82F7D7E0-E0AA-42A7-B021-7DF37D252888}" srcId="{DC116BB7-7E08-4371-8427-129FC519EAC3}" destId="{9EE2D6C6-CB62-4779-BE6A-183AF93695C8}" srcOrd="10" destOrd="0" parTransId="{D33B612E-D463-4417-BE7C-1F8C30661A3A}" sibTransId="{199C4427-5AB8-44B9-BF81-A6A39691B3DC}"/>
    <dgm:cxn modelId="{F8EC8EA8-96CA-4106-ACC5-C189D12D2BAE}" srcId="{7CECA0AB-610B-40F3-B090-6F1635DEEBA3}" destId="{230CF0EA-573D-4FC5-83C4-73EB8AF936DA}" srcOrd="1" destOrd="0" parTransId="{721E6B5A-4474-4992-A860-52D3E5DFA8AA}" sibTransId="{63FC862F-C6B7-428E-BCED-02E4A547105F}"/>
    <dgm:cxn modelId="{719131C3-47CE-41C0-8F59-1E1EEC4885F9}" srcId="{DC116BB7-7E08-4371-8427-129FC519EAC3}" destId="{5CB6199A-1A4D-42C7-8FA9-07B696EFC0BD}" srcOrd="8" destOrd="0" parTransId="{AB67250C-59C6-49BF-A8C7-C9A0D856FE76}" sibTransId="{429FF4C9-1097-4578-B19C-D31D67C162F7}"/>
    <dgm:cxn modelId="{966C40D2-0B19-4710-95C3-CEC7BA182710}" type="presParOf" srcId="{9133022C-5BC6-4C5D-9C30-F2549D5DE38D}" destId="{23FB8241-CCCD-4B91-B99E-0EFD61437A40}" srcOrd="0" destOrd="0" presId="urn:microsoft.com/office/officeart/2009/3/layout/StepUpProcess"/>
    <dgm:cxn modelId="{17BE1D79-E23A-49EF-8D9D-EB6743DFACE0}" type="presParOf" srcId="{23FB8241-CCCD-4B91-B99E-0EFD61437A40}" destId="{E102F596-967E-4D4B-9711-5D794A1406E8}" srcOrd="0" destOrd="0" presId="urn:microsoft.com/office/officeart/2009/3/layout/StepUpProcess"/>
    <dgm:cxn modelId="{7BA59B67-BBAC-4F7A-AD51-9E123EE3211F}" type="presParOf" srcId="{23FB8241-CCCD-4B91-B99E-0EFD61437A40}" destId="{1A398BE1-949C-4D9F-A8A3-3E3CCC3CFAC4}" srcOrd="1" destOrd="0" presId="urn:microsoft.com/office/officeart/2009/3/layout/StepUpProcess"/>
    <dgm:cxn modelId="{AE0BC459-1680-45C8-AB94-086DEB3745E0}" type="presParOf" srcId="{23FB8241-CCCD-4B91-B99E-0EFD61437A40}" destId="{D746DE76-06C5-41E5-9924-BA1F41D8E51C}" srcOrd="2" destOrd="0" presId="urn:microsoft.com/office/officeart/2009/3/layout/StepUpProcess"/>
    <dgm:cxn modelId="{D77CFF75-9EA7-4ECE-A0E4-B57F0E41BDFA}" type="presParOf" srcId="{9133022C-5BC6-4C5D-9C30-F2549D5DE38D}" destId="{584F3F9D-446F-41F5-99AF-BF75D0E696C4}" srcOrd="1" destOrd="0" presId="urn:microsoft.com/office/officeart/2009/3/layout/StepUpProcess"/>
    <dgm:cxn modelId="{E5BCA15B-6A57-4B30-808A-CA30189C00D2}" type="presParOf" srcId="{584F3F9D-446F-41F5-99AF-BF75D0E696C4}" destId="{BC44F6CF-DE25-4813-88DA-6B2165E4D5EB}" srcOrd="0" destOrd="0" presId="urn:microsoft.com/office/officeart/2009/3/layout/StepUpProcess"/>
    <dgm:cxn modelId="{CB11FB97-ACA4-442E-BF33-35D93192BE45}" type="presParOf" srcId="{9133022C-5BC6-4C5D-9C30-F2549D5DE38D}" destId="{984F305E-D67C-4A42-B1F1-AF9E7D89052E}" srcOrd="2" destOrd="0" presId="urn:microsoft.com/office/officeart/2009/3/layout/StepUpProcess"/>
    <dgm:cxn modelId="{F9A9BBFA-80D0-4E40-ABA3-576821938D26}" type="presParOf" srcId="{984F305E-D67C-4A42-B1F1-AF9E7D89052E}" destId="{59016D0F-AA1C-488A-9C37-BB9BD936D989}" srcOrd="0" destOrd="0" presId="urn:microsoft.com/office/officeart/2009/3/layout/StepUpProcess"/>
    <dgm:cxn modelId="{4672603A-BB9C-4FE4-97B7-21F403FCBFCD}" type="presParOf" srcId="{984F305E-D67C-4A42-B1F1-AF9E7D89052E}" destId="{CD94E64C-BA5E-405E-A850-0E4E0DE990E9}" srcOrd="1" destOrd="0" presId="urn:microsoft.com/office/officeart/2009/3/layout/StepUpProcess"/>
    <dgm:cxn modelId="{4D742A51-BD00-480B-B53C-A63C0570DFE5}" type="presParOf" srcId="{984F305E-D67C-4A42-B1F1-AF9E7D89052E}" destId="{AC60FF00-6604-48CE-A386-3B76B52CB0F4}" srcOrd="2" destOrd="0" presId="urn:microsoft.com/office/officeart/2009/3/layout/StepUpProcess"/>
    <dgm:cxn modelId="{E0158C85-CC30-4E16-84D6-BACF40D81196}" type="presParOf" srcId="{9133022C-5BC6-4C5D-9C30-F2549D5DE38D}" destId="{9EF3B611-7CE6-40CF-9B12-AB010F7F6BEC}" srcOrd="3" destOrd="0" presId="urn:microsoft.com/office/officeart/2009/3/layout/StepUpProcess"/>
    <dgm:cxn modelId="{9819A3C9-5C2F-428B-A7FC-E6DB343D0A5A}" type="presParOf" srcId="{9EF3B611-7CE6-40CF-9B12-AB010F7F6BEC}" destId="{A48DB6B0-6B6B-4641-BFD9-06840337B218}" srcOrd="0" destOrd="0" presId="urn:microsoft.com/office/officeart/2009/3/layout/StepUpProcess"/>
    <dgm:cxn modelId="{FCB8D58D-D2F9-4291-97DB-F955C77E18AD}" type="presParOf" srcId="{9133022C-5BC6-4C5D-9C30-F2549D5DE38D}" destId="{D5A4F500-1E7C-46D6-ABA9-D17BB7A3F783}" srcOrd="4" destOrd="0" presId="urn:microsoft.com/office/officeart/2009/3/layout/StepUpProcess"/>
    <dgm:cxn modelId="{CFDD3A84-A0BC-44C8-93DE-F812DDA85635}" type="presParOf" srcId="{D5A4F500-1E7C-46D6-ABA9-D17BB7A3F783}" destId="{45704102-5296-4D2B-B58F-0D8B94368A09}" srcOrd="0" destOrd="0" presId="urn:microsoft.com/office/officeart/2009/3/layout/StepUpProcess"/>
    <dgm:cxn modelId="{63F25FCA-140D-4344-9562-C275365FABF6}" type="presParOf" srcId="{D5A4F500-1E7C-46D6-ABA9-D17BB7A3F783}" destId="{1B818063-7856-4484-A262-1A668938EB4C}"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CFF1E9-C400-4787-9EBE-7E2369A40695}" type="doc">
      <dgm:prSet loTypeId="urn:microsoft.com/office/officeart/2009/3/layout/SubStepProcess" loCatId="process" qsTypeId="urn:microsoft.com/office/officeart/2005/8/quickstyle/simple1" qsCatId="simple" csTypeId="urn:microsoft.com/office/officeart/2005/8/colors/accent1_2" csCatId="accent1" phldr="1"/>
      <dgm:spPr/>
      <dgm:t>
        <a:bodyPr/>
        <a:lstStyle/>
        <a:p>
          <a:endParaRPr lang="en-US"/>
        </a:p>
      </dgm:t>
    </dgm:pt>
    <dgm:pt modelId="{9973DBD4-90CD-4290-8BFE-98DD059D9533}">
      <dgm:prSet phldrT="[Text]"/>
      <dgm:spPr/>
      <dgm:t>
        <a:bodyPr/>
        <a:lstStyle/>
        <a:p>
          <a:pPr algn="ctr" defTabSz="914400">
            <a:buNone/>
          </a:pPr>
          <a:r>
            <a:rPr lang="es-PE" b="1" dirty="0" smtClean="0"/>
            <a:t>HMVC (MVC Jerárquico)</a:t>
          </a:r>
        </a:p>
        <a:p>
          <a:pPr algn="ctr" defTabSz="914400">
            <a:buNone/>
          </a:pPr>
          <a:r>
            <a:rPr lang="es-PE" b="1" dirty="0" smtClean="0"/>
            <a:t>Solo se diferencia con MVC en la forma en que agrupamos el código.</a:t>
          </a:r>
          <a:endParaRPr lang="es-ES" b="1" noProof="1"/>
        </a:p>
      </dgm:t>
    </dgm:pt>
    <dgm:pt modelId="{103DDE2D-4BA9-46E4-B7D5-20AC68D5AF79}" type="parTrans" cxnId="{BE946E77-33F8-4D64-A0D4-AF0C74135D36}">
      <dgm:prSet/>
      <dgm:spPr/>
      <dgm:t>
        <a:bodyPr/>
        <a:lstStyle/>
        <a:p>
          <a:endParaRPr lang="en-US"/>
        </a:p>
      </dgm:t>
    </dgm:pt>
    <dgm:pt modelId="{C2971989-7AAA-42A2-A4EF-884E090F6962}" type="sibTrans" cxnId="{BE946E77-33F8-4D64-A0D4-AF0C74135D36}">
      <dgm:prSet/>
      <dgm:spPr/>
      <dgm:t>
        <a:bodyPr/>
        <a:lstStyle/>
        <a:p>
          <a:endParaRPr lang="en-US"/>
        </a:p>
      </dgm:t>
    </dgm:pt>
    <dgm:pt modelId="{DC116BB7-7E08-4371-8427-129FC519EAC3}">
      <dgm:prSet phldrT="[Text]"/>
      <dgm:spPr/>
      <dgm:t>
        <a:bodyPr/>
        <a:lstStyle/>
        <a:p>
          <a:pPr algn="ctr" defTabSz="914400">
            <a:buNone/>
          </a:pPr>
          <a:r>
            <a:rPr lang="es-PE" b="1" dirty="0" smtClean="0"/>
            <a:t>MVA (Modelo-Vista-Adaptador)</a:t>
          </a:r>
        </a:p>
        <a:p>
          <a:pPr algn="ctr" defTabSz="914400">
            <a:buNone/>
          </a:pPr>
          <a:r>
            <a:rPr lang="es-PE" b="1" dirty="0" smtClean="0"/>
            <a:t>La vista está totalmente separada del modelo de datos y estas entidades sólo se pueden comunicar a través de un adaptador o controlador mediador.</a:t>
          </a:r>
          <a:endParaRPr lang="es-ES" b="1" noProof="1"/>
        </a:p>
      </dgm:t>
    </dgm:pt>
    <dgm:pt modelId="{D9D289B4-455D-4A02-8505-A4AF490B105A}" type="parTrans" cxnId="{CB4B7FE7-8AFF-4751-A507-684CB9536E49}">
      <dgm:prSet/>
      <dgm:spPr/>
      <dgm:t>
        <a:bodyPr/>
        <a:lstStyle/>
        <a:p>
          <a:endParaRPr lang="en-US"/>
        </a:p>
      </dgm:t>
    </dgm:pt>
    <dgm:pt modelId="{0DFF8ADE-93F1-470A-9A46-AAD178A95DAC}" type="sibTrans" cxnId="{CB4B7FE7-8AFF-4751-A507-684CB9536E49}">
      <dgm:prSet/>
      <dgm:spPr/>
      <dgm:t>
        <a:bodyPr/>
        <a:lstStyle/>
        <a:p>
          <a:endParaRPr lang="en-US"/>
        </a:p>
      </dgm:t>
    </dgm:pt>
    <dgm:pt modelId="{7CECA0AB-610B-40F3-B090-6F1635DEEBA3}">
      <dgm:prSet phldrT="[Text]"/>
      <dgm:spPr/>
      <dgm: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PE" b="1" dirty="0" smtClean="0"/>
            <a:t>MVP (Modelo-Vista-Presentador)</a:t>
          </a:r>
        </a:p>
        <a:p>
          <a:pPr marL="0" marR="0" lvl="0" indent="0" algn="ctr" defTabSz="914400" eaLnBrk="1" fontAlgn="auto" latinLnBrk="0" hangingPunct="1">
            <a:lnSpc>
              <a:spcPct val="100000"/>
            </a:lnSpc>
            <a:spcBef>
              <a:spcPts val="0"/>
            </a:spcBef>
            <a:spcAft>
              <a:spcPts val="0"/>
            </a:spcAft>
            <a:buClrTx/>
            <a:buSzTx/>
            <a:buFontTx/>
            <a:buNone/>
            <a:tabLst/>
            <a:defRPr/>
          </a:pPr>
          <a:r>
            <a:rPr lang="es-PE" b="1" dirty="0" smtClean="0"/>
            <a:t>La vista solo conocerá la definición del presentador para acudir y consumir sus métodos</a:t>
          </a:r>
          <a:endParaRPr lang="es-ES" b="1" noProof="1"/>
        </a:p>
      </dgm:t>
    </dgm:pt>
    <dgm:pt modelId="{BAF2E384-230D-4858-9CE7-77AA704A69F6}" type="parTrans" cxnId="{08C14A99-C365-4AD5-A145-67440E119CFE}">
      <dgm:prSet/>
      <dgm:spPr/>
      <dgm:t>
        <a:bodyPr/>
        <a:lstStyle/>
        <a:p>
          <a:endParaRPr lang="en-US"/>
        </a:p>
      </dgm:t>
    </dgm:pt>
    <dgm:pt modelId="{2688901E-AE32-4DA5-A99E-0AC13433ABD5}" type="sibTrans" cxnId="{08C14A99-C365-4AD5-A145-67440E119CFE}">
      <dgm:prSet/>
      <dgm:spPr/>
      <dgm:t>
        <a:bodyPr/>
        <a:lstStyle/>
        <a:p>
          <a:endParaRPr lang="en-US"/>
        </a:p>
      </dgm:t>
    </dgm:pt>
    <dgm:pt modelId="{8E54FB8D-E5ED-4FAA-B7BF-B79BF25174A8}">
      <dgm:prSet/>
      <dgm:spPr/>
      <dgm:t>
        <a:bodyPr/>
        <a:lstStyle/>
        <a:p>
          <a:r>
            <a:rPr lang="es-PE" b="1" dirty="0" smtClean="0"/>
            <a:t>MVVM (Modelo-Vista Vista-Modelo)</a:t>
          </a:r>
        </a:p>
        <a:p>
          <a:r>
            <a:rPr lang="es-PE" b="1" dirty="0" smtClean="0"/>
            <a:t>Si la vista actualiza un dato que está presentando se actualiza el modelo automáticamente y viceversa.</a:t>
          </a:r>
          <a:endParaRPr lang="es-PE" b="1" dirty="0"/>
        </a:p>
      </dgm:t>
    </dgm:pt>
    <dgm:pt modelId="{3E93CEB2-E5E2-40E2-85C7-7AF0556F2E82}" type="parTrans" cxnId="{88ECEB54-6CE5-45EB-9386-A397296F3231}">
      <dgm:prSet/>
      <dgm:spPr/>
      <dgm:t>
        <a:bodyPr/>
        <a:lstStyle/>
        <a:p>
          <a:endParaRPr lang="es-PE"/>
        </a:p>
      </dgm:t>
    </dgm:pt>
    <dgm:pt modelId="{D27A7DD4-49D9-456B-B1B3-378256382AA4}" type="sibTrans" cxnId="{88ECEB54-6CE5-45EB-9386-A397296F3231}">
      <dgm:prSet/>
      <dgm:spPr/>
      <dgm:t>
        <a:bodyPr/>
        <a:lstStyle/>
        <a:p>
          <a:endParaRPr lang="es-PE"/>
        </a:p>
      </dgm:t>
    </dgm:pt>
    <dgm:pt modelId="{3A5766D5-634B-42E5-9F97-DA928751BBB3}" type="pres">
      <dgm:prSet presAssocID="{25CFF1E9-C400-4787-9EBE-7E2369A40695}" presName="Name0" presStyleCnt="0">
        <dgm:presLayoutVars>
          <dgm:chMax val="7"/>
          <dgm:dir/>
          <dgm:animOne val="branch"/>
        </dgm:presLayoutVars>
      </dgm:prSet>
      <dgm:spPr/>
      <dgm:t>
        <a:bodyPr/>
        <a:lstStyle/>
        <a:p>
          <a:endParaRPr lang="es-PE"/>
        </a:p>
      </dgm:t>
    </dgm:pt>
    <dgm:pt modelId="{451F3C11-7E24-46A2-B812-F69573F8DDFC}" type="pres">
      <dgm:prSet presAssocID="{9973DBD4-90CD-4290-8BFE-98DD059D9533}" presName="parTx1" presStyleLbl="node1" presStyleIdx="0" presStyleCnt="4" custLinFactNeighborX="-28884" custLinFactNeighborY="348"/>
      <dgm:spPr/>
      <dgm:t>
        <a:bodyPr/>
        <a:lstStyle/>
        <a:p>
          <a:endParaRPr lang="es-PE"/>
        </a:p>
      </dgm:t>
    </dgm:pt>
    <dgm:pt modelId="{72B91D76-2A7C-47A2-A8E4-56D5E401360B}" type="pres">
      <dgm:prSet presAssocID="{DC116BB7-7E08-4371-8427-129FC519EAC3}" presName="parTx2" presStyleLbl="node1" presStyleIdx="1" presStyleCnt="4"/>
      <dgm:spPr/>
      <dgm:t>
        <a:bodyPr/>
        <a:lstStyle/>
        <a:p>
          <a:endParaRPr lang="es-PE"/>
        </a:p>
      </dgm:t>
    </dgm:pt>
    <dgm:pt modelId="{6D73442B-7B51-43D6-AA85-B9A27C52D97E}" type="pres">
      <dgm:prSet presAssocID="{7CECA0AB-610B-40F3-B090-6F1635DEEBA3}" presName="parTx3" presStyleLbl="node1" presStyleIdx="2" presStyleCnt="4"/>
      <dgm:spPr/>
      <dgm:t>
        <a:bodyPr/>
        <a:lstStyle/>
        <a:p>
          <a:endParaRPr lang="es-PE"/>
        </a:p>
      </dgm:t>
    </dgm:pt>
    <dgm:pt modelId="{BF5E638D-6605-4AD8-9859-4DF6B199C0D9}" type="pres">
      <dgm:prSet presAssocID="{8E54FB8D-E5ED-4FAA-B7BF-B79BF25174A8}" presName="parTx4" presStyleLbl="node1" presStyleIdx="3" presStyleCnt="4"/>
      <dgm:spPr/>
      <dgm:t>
        <a:bodyPr/>
        <a:lstStyle/>
        <a:p>
          <a:endParaRPr lang="es-PE"/>
        </a:p>
      </dgm:t>
    </dgm:pt>
  </dgm:ptLst>
  <dgm:cxnLst>
    <dgm:cxn modelId="{2B85408F-1D53-4906-BB7F-185BE0C5A2FB}" type="presOf" srcId="{25CFF1E9-C400-4787-9EBE-7E2369A40695}" destId="{3A5766D5-634B-42E5-9F97-DA928751BBB3}" srcOrd="0" destOrd="0" presId="urn:microsoft.com/office/officeart/2009/3/layout/SubStepProcess"/>
    <dgm:cxn modelId="{DE03C483-CF15-4634-A042-868044B5A1CF}" type="presOf" srcId="{DC116BB7-7E08-4371-8427-129FC519EAC3}" destId="{72B91D76-2A7C-47A2-A8E4-56D5E401360B}" srcOrd="0" destOrd="0" presId="urn:microsoft.com/office/officeart/2009/3/layout/SubStepProcess"/>
    <dgm:cxn modelId="{08C14A99-C365-4AD5-A145-67440E119CFE}" srcId="{25CFF1E9-C400-4787-9EBE-7E2369A40695}" destId="{7CECA0AB-610B-40F3-B090-6F1635DEEBA3}" srcOrd="2" destOrd="0" parTransId="{BAF2E384-230D-4858-9CE7-77AA704A69F6}" sibTransId="{2688901E-AE32-4DA5-A99E-0AC13433ABD5}"/>
    <dgm:cxn modelId="{1AC52D2C-09A4-459C-9722-71C541B7AEEC}" type="presOf" srcId="{7CECA0AB-610B-40F3-B090-6F1635DEEBA3}" destId="{6D73442B-7B51-43D6-AA85-B9A27C52D97E}" srcOrd="0" destOrd="0" presId="urn:microsoft.com/office/officeart/2009/3/layout/SubStepProcess"/>
    <dgm:cxn modelId="{20A71F52-CCFB-4B72-9FA7-62BBFEC54C1B}" type="presOf" srcId="{8E54FB8D-E5ED-4FAA-B7BF-B79BF25174A8}" destId="{BF5E638D-6605-4AD8-9859-4DF6B199C0D9}" srcOrd="0" destOrd="0" presId="urn:microsoft.com/office/officeart/2009/3/layout/SubStepProcess"/>
    <dgm:cxn modelId="{834939EB-FE89-46E9-9B66-C619EB3ADE83}" type="presOf" srcId="{9973DBD4-90CD-4290-8BFE-98DD059D9533}" destId="{451F3C11-7E24-46A2-B812-F69573F8DDFC}" srcOrd="0" destOrd="0" presId="urn:microsoft.com/office/officeart/2009/3/layout/SubStepProcess"/>
    <dgm:cxn modelId="{88ECEB54-6CE5-45EB-9386-A397296F3231}" srcId="{25CFF1E9-C400-4787-9EBE-7E2369A40695}" destId="{8E54FB8D-E5ED-4FAA-B7BF-B79BF25174A8}" srcOrd="3" destOrd="0" parTransId="{3E93CEB2-E5E2-40E2-85C7-7AF0556F2E82}" sibTransId="{D27A7DD4-49D9-456B-B1B3-378256382AA4}"/>
    <dgm:cxn modelId="{CB4B7FE7-8AFF-4751-A507-684CB9536E49}" srcId="{25CFF1E9-C400-4787-9EBE-7E2369A40695}" destId="{DC116BB7-7E08-4371-8427-129FC519EAC3}" srcOrd="1" destOrd="0" parTransId="{D9D289B4-455D-4A02-8505-A4AF490B105A}" sibTransId="{0DFF8ADE-93F1-470A-9A46-AAD178A95DAC}"/>
    <dgm:cxn modelId="{BE946E77-33F8-4D64-A0D4-AF0C74135D36}" srcId="{25CFF1E9-C400-4787-9EBE-7E2369A40695}" destId="{9973DBD4-90CD-4290-8BFE-98DD059D9533}" srcOrd="0" destOrd="0" parTransId="{103DDE2D-4BA9-46E4-B7D5-20AC68D5AF79}" sibTransId="{C2971989-7AAA-42A2-A4EF-884E090F6962}"/>
    <dgm:cxn modelId="{1D5EB7B2-8AB8-498A-95C8-7F9B505828FB}" type="presParOf" srcId="{3A5766D5-634B-42E5-9F97-DA928751BBB3}" destId="{451F3C11-7E24-46A2-B812-F69573F8DDFC}" srcOrd="0" destOrd="0" presId="urn:microsoft.com/office/officeart/2009/3/layout/SubStepProcess"/>
    <dgm:cxn modelId="{DEC53754-C0C7-401F-BCD0-8FA82F54932B}" type="presParOf" srcId="{3A5766D5-634B-42E5-9F97-DA928751BBB3}" destId="{72B91D76-2A7C-47A2-A8E4-56D5E401360B}" srcOrd="1" destOrd="0" presId="urn:microsoft.com/office/officeart/2009/3/layout/SubStepProcess"/>
    <dgm:cxn modelId="{63D48A36-2870-4919-A81E-1ACA944F7CA9}" type="presParOf" srcId="{3A5766D5-634B-42E5-9F97-DA928751BBB3}" destId="{6D73442B-7B51-43D6-AA85-B9A27C52D97E}" srcOrd="2" destOrd="0" presId="urn:microsoft.com/office/officeart/2009/3/layout/SubStepProcess"/>
    <dgm:cxn modelId="{9DD5AB0C-592F-41E2-B81B-4EBA50BA57A3}" type="presParOf" srcId="{3A5766D5-634B-42E5-9F97-DA928751BBB3}" destId="{BF5E638D-6605-4AD8-9859-4DF6B199C0D9}" srcOrd="3"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CFF1E9-C400-4787-9EBE-7E2369A40695}"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en-US"/>
        </a:p>
      </dgm:t>
    </dgm:pt>
    <dgm:pt modelId="{9973DBD4-90CD-4290-8BFE-98DD059D9533}">
      <dgm:prSet phldrT="[Text]"/>
      <dgm:spPr/>
      <dgm:t>
        <a:bodyPr/>
        <a:lstStyle/>
        <a:p>
          <a:pPr algn="ctr" defTabSz="914400">
            <a:buNone/>
          </a:pPr>
          <a:r>
            <a:rPr lang="es-PE" dirty="0" smtClean="0"/>
            <a:t>El usuario realiza una acción en la interfaz.</a:t>
          </a:r>
        </a:p>
      </dgm:t>
    </dgm:pt>
    <dgm:pt modelId="{103DDE2D-4BA9-46E4-B7D5-20AC68D5AF79}" type="parTrans" cxnId="{BE946E77-33F8-4D64-A0D4-AF0C74135D36}">
      <dgm:prSet/>
      <dgm:spPr/>
      <dgm:t>
        <a:bodyPr/>
        <a:lstStyle/>
        <a:p>
          <a:endParaRPr lang="en-US"/>
        </a:p>
      </dgm:t>
    </dgm:pt>
    <dgm:pt modelId="{C2971989-7AAA-42A2-A4EF-884E090F6962}" type="sibTrans" cxnId="{BE946E77-33F8-4D64-A0D4-AF0C74135D36}">
      <dgm:prSet/>
      <dgm:spPr/>
      <dgm:t>
        <a:bodyPr/>
        <a:lstStyle/>
        <a:p>
          <a:endParaRPr lang="en-US"/>
        </a:p>
      </dgm:t>
    </dgm:pt>
    <dgm:pt modelId="{DC116BB7-7E08-4371-8427-129FC519EAC3}">
      <dgm:prSet phldrT="[Text]" custT="1"/>
      <dgm:spPr/>
      <dgm:t>
        <a:bodyPr/>
        <a:lstStyle/>
        <a:p>
          <a:pPr algn="ctr" defTabSz="914400">
            <a:buNone/>
          </a:pPr>
          <a:r>
            <a:rPr lang="es-PE" sz="1100" dirty="0" smtClean="0"/>
            <a:t>El controlador trata  el evento de entrada</a:t>
          </a:r>
        </a:p>
        <a:p>
          <a:pPr algn="ctr" defTabSz="914400">
            <a:buNone/>
          </a:pPr>
          <a:r>
            <a:rPr lang="es-PE" sz="1100" dirty="0" smtClean="0"/>
            <a:t>Previamente se ha registrado</a:t>
          </a:r>
        </a:p>
      </dgm:t>
    </dgm:pt>
    <dgm:pt modelId="{D9D289B4-455D-4A02-8505-A4AF490B105A}" type="parTrans" cxnId="{CB4B7FE7-8AFF-4751-A507-684CB9536E49}">
      <dgm:prSet/>
      <dgm:spPr/>
      <dgm:t>
        <a:bodyPr/>
        <a:lstStyle/>
        <a:p>
          <a:endParaRPr lang="en-US"/>
        </a:p>
      </dgm:t>
    </dgm:pt>
    <dgm:pt modelId="{0DFF8ADE-93F1-470A-9A46-AAD178A95DAC}" type="sibTrans" cxnId="{CB4B7FE7-8AFF-4751-A507-684CB9536E49}">
      <dgm:prSet/>
      <dgm:spPr/>
      <dgm:t>
        <a:bodyPr/>
        <a:lstStyle/>
        <a:p>
          <a:endParaRPr lang="en-US"/>
        </a:p>
      </dgm:t>
    </dgm:pt>
    <dgm:pt modelId="{7CECA0AB-610B-40F3-B090-6F1635DEEBA3}">
      <dgm:prSet phldrT="[Text]" custT="1"/>
      <dgm:spPr/>
      <dgm: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PE" sz="1100" dirty="0" smtClean="0"/>
            <a:t>El controlador notifica al modelo la acción del usuario, lo que puede implicar un cambio del estado del modelo (si no es solo una consulta)</a:t>
          </a:r>
        </a:p>
      </dgm:t>
    </dgm:pt>
    <dgm:pt modelId="{BAF2E384-230D-4858-9CE7-77AA704A69F6}" type="parTrans" cxnId="{08C14A99-C365-4AD5-A145-67440E119CFE}">
      <dgm:prSet/>
      <dgm:spPr/>
      <dgm:t>
        <a:bodyPr/>
        <a:lstStyle/>
        <a:p>
          <a:endParaRPr lang="en-US"/>
        </a:p>
      </dgm:t>
    </dgm:pt>
    <dgm:pt modelId="{2688901E-AE32-4DA5-A99E-0AC13433ABD5}" type="sibTrans" cxnId="{08C14A99-C365-4AD5-A145-67440E119CFE}">
      <dgm:prSet/>
      <dgm:spPr/>
      <dgm:t>
        <a:bodyPr/>
        <a:lstStyle/>
        <a:p>
          <a:endParaRPr lang="en-US"/>
        </a:p>
      </dgm:t>
    </dgm:pt>
    <dgm:pt modelId="{8E54FB8D-E5ED-4FAA-B7BF-B79BF25174A8}">
      <dgm:prSet custT="1"/>
      <dgm:spPr/>
      <dgm:t>
        <a:bodyPr/>
        <a:lstStyle/>
        <a:p>
          <a:r>
            <a:rPr lang="es-PE" sz="1100" dirty="0" smtClean="0"/>
            <a:t>Se genera una nueva vista. La vista toma los datos del modelo</a:t>
          </a:r>
        </a:p>
        <a:p>
          <a:r>
            <a:rPr lang="es-PE" sz="1100" dirty="0" smtClean="0"/>
            <a:t>El modelo no tiene conocimiento directo de la vista </a:t>
          </a:r>
        </a:p>
        <a:p>
          <a:endParaRPr lang="es-PE" sz="1000" dirty="0"/>
        </a:p>
      </dgm:t>
    </dgm:pt>
    <dgm:pt modelId="{3E93CEB2-E5E2-40E2-85C7-7AF0556F2E82}" type="parTrans" cxnId="{88ECEB54-6CE5-45EB-9386-A397296F3231}">
      <dgm:prSet/>
      <dgm:spPr/>
      <dgm:t>
        <a:bodyPr/>
        <a:lstStyle/>
        <a:p>
          <a:endParaRPr lang="es-PE"/>
        </a:p>
      </dgm:t>
    </dgm:pt>
    <dgm:pt modelId="{D27A7DD4-49D9-456B-B1B3-378256382AA4}" type="sibTrans" cxnId="{88ECEB54-6CE5-45EB-9386-A397296F3231}">
      <dgm:prSet/>
      <dgm:spPr/>
      <dgm:t>
        <a:bodyPr/>
        <a:lstStyle/>
        <a:p>
          <a:endParaRPr lang="es-PE"/>
        </a:p>
      </dgm:t>
    </dgm:pt>
    <dgm:pt modelId="{FFB1781F-9198-4246-B39D-A02263C8DEDC}">
      <dgm:prSet custT="1"/>
      <dgm:spPr/>
      <dgm:t>
        <a:bodyPr/>
        <a:lstStyle/>
        <a:p>
          <a:r>
            <a:rPr lang="es-PE" sz="1200" dirty="0" smtClean="0"/>
            <a:t>La interfaz de usuario espera otra interacción del usuario, que comenzará otro nuevo ciclo</a:t>
          </a:r>
        </a:p>
      </dgm:t>
    </dgm:pt>
    <dgm:pt modelId="{4E5CE44F-9387-48E4-93A1-E3FF02A24D6C}" type="parTrans" cxnId="{6E0D1AA5-A9F9-4D23-B787-F92C4EEF19C0}">
      <dgm:prSet/>
      <dgm:spPr/>
      <dgm:t>
        <a:bodyPr/>
        <a:lstStyle/>
        <a:p>
          <a:endParaRPr lang="es-PE"/>
        </a:p>
      </dgm:t>
    </dgm:pt>
    <dgm:pt modelId="{BFE94510-89EC-4B70-86DF-5AB7298CDD4D}" type="sibTrans" cxnId="{6E0D1AA5-A9F9-4D23-B787-F92C4EEF19C0}">
      <dgm:prSet/>
      <dgm:spPr/>
      <dgm:t>
        <a:bodyPr/>
        <a:lstStyle/>
        <a:p>
          <a:endParaRPr lang="es-PE"/>
        </a:p>
      </dgm:t>
    </dgm:pt>
    <dgm:pt modelId="{30B2B70F-0091-412C-9086-B54ACB8D545D}" type="pres">
      <dgm:prSet presAssocID="{25CFF1E9-C400-4787-9EBE-7E2369A40695}" presName="Name0" presStyleCnt="0">
        <dgm:presLayoutVars>
          <dgm:dir/>
          <dgm:animOne val="branch"/>
          <dgm:animLvl val="lvl"/>
        </dgm:presLayoutVars>
      </dgm:prSet>
      <dgm:spPr/>
      <dgm:t>
        <a:bodyPr/>
        <a:lstStyle/>
        <a:p>
          <a:endParaRPr lang="es-PE"/>
        </a:p>
      </dgm:t>
    </dgm:pt>
    <dgm:pt modelId="{4EFDB947-38C8-44C4-A633-F2E59F92E584}" type="pres">
      <dgm:prSet presAssocID="{9973DBD4-90CD-4290-8BFE-98DD059D9533}" presName="chaos" presStyleCnt="0"/>
      <dgm:spPr/>
    </dgm:pt>
    <dgm:pt modelId="{B2E6A1FA-3EBA-4928-99DC-E69956EDF6E3}" type="pres">
      <dgm:prSet presAssocID="{9973DBD4-90CD-4290-8BFE-98DD059D9533}" presName="parTx1" presStyleLbl="revTx" presStyleIdx="0" presStyleCnt="4"/>
      <dgm:spPr/>
      <dgm:t>
        <a:bodyPr/>
        <a:lstStyle/>
        <a:p>
          <a:endParaRPr lang="es-PE"/>
        </a:p>
      </dgm:t>
    </dgm:pt>
    <dgm:pt modelId="{C20D91EC-6A53-4656-ADA2-8D702D8BDF85}" type="pres">
      <dgm:prSet presAssocID="{9973DBD4-90CD-4290-8BFE-98DD059D9533}" presName="c1" presStyleLbl="node1" presStyleIdx="0" presStyleCnt="19"/>
      <dgm:spPr/>
    </dgm:pt>
    <dgm:pt modelId="{B8EECC2D-24A7-45B5-9AD3-008BC371615A}" type="pres">
      <dgm:prSet presAssocID="{9973DBD4-90CD-4290-8BFE-98DD059D9533}" presName="c2" presStyleLbl="node1" presStyleIdx="1" presStyleCnt="19"/>
      <dgm:spPr/>
    </dgm:pt>
    <dgm:pt modelId="{FE464458-728F-4589-8324-37BC805D4069}" type="pres">
      <dgm:prSet presAssocID="{9973DBD4-90CD-4290-8BFE-98DD059D9533}" presName="c3" presStyleLbl="node1" presStyleIdx="2" presStyleCnt="19"/>
      <dgm:spPr/>
    </dgm:pt>
    <dgm:pt modelId="{B230AD72-DC25-46EB-9B5E-8868AB0E8C42}" type="pres">
      <dgm:prSet presAssocID="{9973DBD4-90CD-4290-8BFE-98DD059D9533}" presName="c4" presStyleLbl="node1" presStyleIdx="3" presStyleCnt="19"/>
      <dgm:spPr/>
    </dgm:pt>
    <dgm:pt modelId="{EE81E23F-8C17-4389-A2D4-A6AE6A3AEF0D}" type="pres">
      <dgm:prSet presAssocID="{9973DBD4-90CD-4290-8BFE-98DD059D9533}" presName="c5" presStyleLbl="node1" presStyleIdx="4" presStyleCnt="19"/>
      <dgm:spPr/>
    </dgm:pt>
    <dgm:pt modelId="{F2CFCAA8-C304-4B29-B8FB-DA1C894379E4}" type="pres">
      <dgm:prSet presAssocID="{9973DBD4-90CD-4290-8BFE-98DD059D9533}" presName="c6" presStyleLbl="node1" presStyleIdx="5" presStyleCnt="19"/>
      <dgm:spPr/>
    </dgm:pt>
    <dgm:pt modelId="{11289449-DA85-4337-AC25-E95D8FBD7AF3}" type="pres">
      <dgm:prSet presAssocID="{9973DBD4-90CD-4290-8BFE-98DD059D9533}" presName="c7" presStyleLbl="node1" presStyleIdx="6" presStyleCnt="19"/>
      <dgm:spPr/>
    </dgm:pt>
    <dgm:pt modelId="{372FF0A9-7349-4A95-A35D-D89E0944D8C0}" type="pres">
      <dgm:prSet presAssocID="{9973DBD4-90CD-4290-8BFE-98DD059D9533}" presName="c8" presStyleLbl="node1" presStyleIdx="7" presStyleCnt="19"/>
      <dgm:spPr/>
    </dgm:pt>
    <dgm:pt modelId="{BDCFC27A-B0E7-4CD0-8C8D-57DB2FEC3F53}" type="pres">
      <dgm:prSet presAssocID="{9973DBD4-90CD-4290-8BFE-98DD059D9533}" presName="c9" presStyleLbl="node1" presStyleIdx="8" presStyleCnt="19"/>
      <dgm:spPr/>
    </dgm:pt>
    <dgm:pt modelId="{5CCF3669-5D3B-4CAD-97E5-622D33830809}" type="pres">
      <dgm:prSet presAssocID="{9973DBD4-90CD-4290-8BFE-98DD059D9533}" presName="c10" presStyleLbl="node1" presStyleIdx="9" presStyleCnt="19"/>
      <dgm:spPr/>
    </dgm:pt>
    <dgm:pt modelId="{D4955119-7EE5-4023-8DF7-AF3242060F9A}" type="pres">
      <dgm:prSet presAssocID="{9973DBD4-90CD-4290-8BFE-98DD059D9533}" presName="c11" presStyleLbl="node1" presStyleIdx="10" presStyleCnt="19"/>
      <dgm:spPr/>
    </dgm:pt>
    <dgm:pt modelId="{BF5DD360-2B3D-47E9-A0FE-913E17E46E5F}" type="pres">
      <dgm:prSet presAssocID="{9973DBD4-90CD-4290-8BFE-98DD059D9533}" presName="c12" presStyleLbl="node1" presStyleIdx="11" presStyleCnt="19"/>
      <dgm:spPr/>
    </dgm:pt>
    <dgm:pt modelId="{1316E6C0-4931-47ED-A263-D6895A7D16EC}" type="pres">
      <dgm:prSet presAssocID="{9973DBD4-90CD-4290-8BFE-98DD059D9533}" presName="c13" presStyleLbl="node1" presStyleIdx="12" presStyleCnt="19"/>
      <dgm:spPr/>
    </dgm:pt>
    <dgm:pt modelId="{719A3F0E-F7C4-434D-AEF3-C961891AC518}" type="pres">
      <dgm:prSet presAssocID="{9973DBD4-90CD-4290-8BFE-98DD059D9533}" presName="c14" presStyleLbl="node1" presStyleIdx="13" presStyleCnt="19"/>
      <dgm:spPr/>
    </dgm:pt>
    <dgm:pt modelId="{FBA7F18A-B6E5-42DD-AFE6-58D4BF4674B4}" type="pres">
      <dgm:prSet presAssocID="{9973DBD4-90CD-4290-8BFE-98DD059D9533}" presName="c15" presStyleLbl="node1" presStyleIdx="14" presStyleCnt="19"/>
      <dgm:spPr/>
    </dgm:pt>
    <dgm:pt modelId="{5FB90497-3508-476A-9F20-91315AFEA52C}" type="pres">
      <dgm:prSet presAssocID="{9973DBD4-90CD-4290-8BFE-98DD059D9533}" presName="c16" presStyleLbl="node1" presStyleIdx="15" presStyleCnt="19"/>
      <dgm:spPr/>
    </dgm:pt>
    <dgm:pt modelId="{0612925B-B5A9-41A0-8C63-DD380488ED80}" type="pres">
      <dgm:prSet presAssocID="{9973DBD4-90CD-4290-8BFE-98DD059D9533}" presName="c17" presStyleLbl="node1" presStyleIdx="16" presStyleCnt="19"/>
      <dgm:spPr/>
    </dgm:pt>
    <dgm:pt modelId="{9A32264A-1184-482C-B770-0EB711F33B95}" type="pres">
      <dgm:prSet presAssocID="{9973DBD4-90CD-4290-8BFE-98DD059D9533}" presName="c18" presStyleLbl="node1" presStyleIdx="17" presStyleCnt="19"/>
      <dgm:spPr/>
    </dgm:pt>
    <dgm:pt modelId="{DAECFEBA-11BA-44DC-9219-194E2E349D8A}" type="pres">
      <dgm:prSet presAssocID="{C2971989-7AAA-42A2-A4EF-884E090F6962}" presName="chevronComposite1" presStyleCnt="0"/>
      <dgm:spPr/>
    </dgm:pt>
    <dgm:pt modelId="{5104B9F3-264A-49B7-A4A8-52E7759EF3D1}" type="pres">
      <dgm:prSet presAssocID="{C2971989-7AAA-42A2-A4EF-884E090F6962}" presName="chevron1" presStyleLbl="sibTrans2D1" presStyleIdx="0" presStyleCnt="4"/>
      <dgm:spPr/>
    </dgm:pt>
    <dgm:pt modelId="{8894F624-B4EB-4D3B-8961-85EE95BFD601}" type="pres">
      <dgm:prSet presAssocID="{C2971989-7AAA-42A2-A4EF-884E090F6962}" presName="spChevron1" presStyleCnt="0"/>
      <dgm:spPr/>
    </dgm:pt>
    <dgm:pt modelId="{AA34D98F-2352-4F2C-94F1-8E3F5DFC7E51}" type="pres">
      <dgm:prSet presAssocID="{DC116BB7-7E08-4371-8427-129FC519EAC3}" presName="middle" presStyleCnt="0"/>
      <dgm:spPr/>
    </dgm:pt>
    <dgm:pt modelId="{5EAF6F54-0C9C-4088-9513-5DA95BB23E9F}" type="pres">
      <dgm:prSet presAssocID="{DC116BB7-7E08-4371-8427-129FC519EAC3}" presName="parTxMid" presStyleLbl="revTx" presStyleIdx="1" presStyleCnt="4"/>
      <dgm:spPr/>
      <dgm:t>
        <a:bodyPr/>
        <a:lstStyle/>
        <a:p>
          <a:endParaRPr lang="es-PE"/>
        </a:p>
      </dgm:t>
    </dgm:pt>
    <dgm:pt modelId="{9C63A076-FB55-4E50-800B-C7FDC6447586}" type="pres">
      <dgm:prSet presAssocID="{DC116BB7-7E08-4371-8427-129FC519EAC3}" presName="spMid" presStyleCnt="0"/>
      <dgm:spPr/>
    </dgm:pt>
    <dgm:pt modelId="{1ECE15D5-D2C8-4918-858B-B0F14357367A}" type="pres">
      <dgm:prSet presAssocID="{0DFF8ADE-93F1-470A-9A46-AAD178A95DAC}" presName="chevronComposite1" presStyleCnt="0"/>
      <dgm:spPr/>
    </dgm:pt>
    <dgm:pt modelId="{42AE8439-8D2B-4020-8CB4-8147FBDCB8A5}" type="pres">
      <dgm:prSet presAssocID="{0DFF8ADE-93F1-470A-9A46-AAD178A95DAC}" presName="chevron1" presStyleLbl="sibTrans2D1" presStyleIdx="1" presStyleCnt="4"/>
      <dgm:spPr/>
    </dgm:pt>
    <dgm:pt modelId="{F85C1502-10E5-45F1-8552-6A968BFB3929}" type="pres">
      <dgm:prSet presAssocID="{0DFF8ADE-93F1-470A-9A46-AAD178A95DAC}" presName="spChevron1" presStyleCnt="0"/>
      <dgm:spPr/>
    </dgm:pt>
    <dgm:pt modelId="{7161D58C-DF5A-4858-9E5A-C5183C81DE4F}" type="pres">
      <dgm:prSet presAssocID="{7CECA0AB-610B-40F3-B090-6F1635DEEBA3}" presName="middle" presStyleCnt="0"/>
      <dgm:spPr/>
    </dgm:pt>
    <dgm:pt modelId="{1077DA6F-3CCE-4470-9331-B2B230F4B208}" type="pres">
      <dgm:prSet presAssocID="{7CECA0AB-610B-40F3-B090-6F1635DEEBA3}" presName="parTxMid" presStyleLbl="revTx" presStyleIdx="2" presStyleCnt="4" custScaleY="110570"/>
      <dgm:spPr/>
      <dgm:t>
        <a:bodyPr/>
        <a:lstStyle/>
        <a:p>
          <a:endParaRPr lang="es-PE"/>
        </a:p>
      </dgm:t>
    </dgm:pt>
    <dgm:pt modelId="{C5B6958E-0523-49E6-9FA7-36E4B8A198AF}" type="pres">
      <dgm:prSet presAssocID="{7CECA0AB-610B-40F3-B090-6F1635DEEBA3}" presName="spMid" presStyleCnt="0"/>
      <dgm:spPr/>
    </dgm:pt>
    <dgm:pt modelId="{75FB47BC-2DDA-4A9A-BB4C-D4AD71705B03}" type="pres">
      <dgm:prSet presAssocID="{2688901E-AE32-4DA5-A99E-0AC13433ABD5}" presName="chevronComposite1" presStyleCnt="0"/>
      <dgm:spPr/>
    </dgm:pt>
    <dgm:pt modelId="{F21286BC-E626-4B4C-ABD9-E63CCD4F6C52}" type="pres">
      <dgm:prSet presAssocID="{2688901E-AE32-4DA5-A99E-0AC13433ABD5}" presName="chevron1" presStyleLbl="sibTrans2D1" presStyleIdx="2" presStyleCnt="4"/>
      <dgm:spPr/>
    </dgm:pt>
    <dgm:pt modelId="{9D19E02E-2A51-4E23-8A4C-B3C04F599680}" type="pres">
      <dgm:prSet presAssocID="{2688901E-AE32-4DA5-A99E-0AC13433ABD5}" presName="spChevron1" presStyleCnt="0"/>
      <dgm:spPr/>
    </dgm:pt>
    <dgm:pt modelId="{1F9B76D2-57A8-4940-9071-B0C879A008B4}" type="pres">
      <dgm:prSet presAssocID="{8E54FB8D-E5ED-4FAA-B7BF-B79BF25174A8}" presName="middle" presStyleCnt="0"/>
      <dgm:spPr/>
    </dgm:pt>
    <dgm:pt modelId="{3E23A631-BCC7-4EE3-9125-0242A76F2F56}" type="pres">
      <dgm:prSet presAssocID="{8E54FB8D-E5ED-4FAA-B7BF-B79BF25174A8}" presName="parTxMid" presStyleLbl="revTx" presStyleIdx="3" presStyleCnt="4" custLinFactNeighborY="4228"/>
      <dgm:spPr/>
      <dgm:t>
        <a:bodyPr/>
        <a:lstStyle/>
        <a:p>
          <a:endParaRPr lang="es-PE"/>
        </a:p>
      </dgm:t>
    </dgm:pt>
    <dgm:pt modelId="{FB52D739-127B-4254-9B09-86AE2183FFF0}" type="pres">
      <dgm:prSet presAssocID="{8E54FB8D-E5ED-4FAA-B7BF-B79BF25174A8}" presName="spMid" presStyleCnt="0"/>
      <dgm:spPr/>
    </dgm:pt>
    <dgm:pt modelId="{FB87D1CA-0A4C-4702-B0E1-C5995CC2FE33}" type="pres">
      <dgm:prSet presAssocID="{D27A7DD4-49D9-456B-B1B3-378256382AA4}" presName="chevronComposite1" presStyleCnt="0"/>
      <dgm:spPr/>
    </dgm:pt>
    <dgm:pt modelId="{49B354CB-F07E-4D45-8A99-E8F43C60C69A}" type="pres">
      <dgm:prSet presAssocID="{D27A7DD4-49D9-456B-B1B3-378256382AA4}" presName="chevron1" presStyleLbl="sibTrans2D1" presStyleIdx="3" presStyleCnt="4"/>
      <dgm:spPr/>
    </dgm:pt>
    <dgm:pt modelId="{2D26BEAB-F3C3-476C-BA6F-62E10DC5DAB8}" type="pres">
      <dgm:prSet presAssocID="{D27A7DD4-49D9-456B-B1B3-378256382AA4}" presName="spChevron1" presStyleCnt="0"/>
      <dgm:spPr/>
    </dgm:pt>
    <dgm:pt modelId="{F9A26C71-1AEF-4B50-B05E-EBF1CE1A9B8B}" type="pres">
      <dgm:prSet presAssocID="{FFB1781F-9198-4246-B39D-A02263C8DEDC}" presName="last" presStyleCnt="0"/>
      <dgm:spPr/>
    </dgm:pt>
    <dgm:pt modelId="{6A01AA63-669F-4D5E-873B-F400FE6E0EFB}" type="pres">
      <dgm:prSet presAssocID="{FFB1781F-9198-4246-B39D-A02263C8DEDC}" presName="circleTx" presStyleLbl="node1" presStyleIdx="18" presStyleCnt="19"/>
      <dgm:spPr/>
      <dgm:t>
        <a:bodyPr/>
        <a:lstStyle/>
        <a:p>
          <a:endParaRPr lang="es-PE"/>
        </a:p>
      </dgm:t>
    </dgm:pt>
    <dgm:pt modelId="{CFEEC3C0-36A7-42D2-8C0B-D1EAAEDB5144}" type="pres">
      <dgm:prSet presAssocID="{FFB1781F-9198-4246-B39D-A02263C8DEDC}" presName="spN" presStyleCnt="0"/>
      <dgm:spPr/>
    </dgm:pt>
  </dgm:ptLst>
  <dgm:cxnLst>
    <dgm:cxn modelId="{375EAC49-F762-4DCE-A01D-C283AA5692DF}" type="presOf" srcId="{FFB1781F-9198-4246-B39D-A02263C8DEDC}" destId="{6A01AA63-669F-4D5E-873B-F400FE6E0EFB}" srcOrd="0" destOrd="0" presId="urn:microsoft.com/office/officeart/2009/3/layout/RandomtoResultProcess"/>
    <dgm:cxn modelId="{CB4B7FE7-8AFF-4751-A507-684CB9536E49}" srcId="{25CFF1E9-C400-4787-9EBE-7E2369A40695}" destId="{DC116BB7-7E08-4371-8427-129FC519EAC3}" srcOrd="1" destOrd="0" parTransId="{D9D289B4-455D-4A02-8505-A4AF490B105A}" sibTransId="{0DFF8ADE-93F1-470A-9A46-AAD178A95DAC}"/>
    <dgm:cxn modelId="{E2183993-64D8-4994-8453-87A54A85E95E}" type="presOf" srcId="{9973DBD4-90CD-4290-8BFE-98DD059D9533}" destId="{B2E6A1FA-3EBA-4928-99DC-E69956EDF6E3}" srcOrd="0" destOrd="0" presId="urn:microsoft.com/office/officeart/2009/3/layout/RandomtoResultProcess"/>
    <dgm:cxn modelId="{2C0B9077-F4AE-4BE9-91F2-EA4826A6B517}" type="presOf" srcId="{DC116BB7-7E08-4371-8427-129FC519EAC3}" destId="{5EAF6F54-0C9C-4088-9513-5DA95BB23E9F}" srcOrd="0" destOrd="0" presId="urn:microsoft.com/office/officeart/2009/3/layout/RandomtoResultProcess"/>
    <dgm:cxn modelId="{5205E7A5-51BE-46F2-BC2F-D4DC0F4585EA}" type="presOf" srcId="{8E54FB8D-E5ED-4FAA-B7BF-B79BF25174A8}" destId="{3E23A631-BCC7-4EE3-9125-0242A76F2F56}" srcOrd="0" destOrd="0" presId="urn:microsoft.com/office/officeart/2009/3/layout/RandomtoResultProcess"/>
    <dgm:cxn modelId="{6E0D1AA5-A9F9-4D23-B787-F92C4EEF19C0}" srcId="{25CFF1E9-C400-4787-9EBE-7E2369A40695}" destId="{FFB1781F-9198-4246-B39D-A02263C8DEDC}" srcOrd="4" destOrd="0" parTransId="{4E5CE44F-9387-48E4-93A1-E3FF02A24D6C}" sibTransId="{BFE94510-89EC-4B70-86DF-5AB7298CDD4D}"/>
    <dgm:cxn modelId="{88ECEB54-6CE5-45EB-9386-A397296F3231}" srcId="{25CFF1E9-C400-4787-9EBE-7E2369A40695}" destId="{8E54FB8D-E5ED-4FAA-B7BF-B79BF25174A8}" srcOrd="3" destOrd="0" parTransId="{3E93CEB2-E5E2-40E2-85C7-7AF0556F2E82}" sibTransId="{D27A7DD4-49D9-456B-B1B3-378256382AA4}"/>
    <dgm:cxn modelId="{08C14A99-C365-4AD5-A145-67440E119CFE}" srcId="{25CFF1E9-C400-4787-9EBE-7E2369A40695}" destId="{7CECA0AB-610B-40F3-B090-6F1635DEEBA3}" srcOrd="2" destOrd="0" parTransId="{BAF2E384-230D-4858-9CE7-77AA704A69F6}" sibTransId="{2688901E-AE32-4DA5-A99E-0AC13433ABD5}"/>
    <dgm:cxn modelId="{BE946E77-33F8-4D64-A0D4-AF0C74135D36}" srcId="{25CFF1E9-C400-4787-9EBE-7E2369A40695}" destId="{9973DBD4-90CD-4290-8BFE-98DD059D9533}" srcOrd="0" destOrd="0" parTransId="{103DDE2D-4BA9-46E4-B7D5-20AC68D5AF79}" sibTransId="{C2971989-7AAA-42A2-A4EF-884E090F6962}"/>
    <dgm:cxn modelId="{BCF722E6-CF84-41F7-8C9E-BE86C43C8558}" type="presOf" srcId="{7CECA0AB-610B-40F3-B090-6F1635DEEBA3}" destId="{1077DA6F-3CCE-4470-9331-B2B230F4B208}" srcOrd="0" destOrd="0" presId="urn:microsoft.com/office/officeart/2009/3/layout/RandomtoResultProcess"/>
    <dgm:cxn modelId="{B559A3BA-10EE-403F-BDA8-B7A2360205EF}" type="presOf" srcId="{25CFF1E9-C400-4787-9EBE-7E2369A40695}" destId="{30B2B70F-0091-412C-9086-B54ACB8D545D}" srcOrd="0" destOrd="0" presId="urn:microsoft.com/office/officeart/2009/3/layout/RandomtoResultProcess"/>
    <dgm:cxn modelId="{EB96110B-A7ED-44AA-8DA2-6DB2C972BB44}" type="presParOf" srcId="{30B2B70F-0091-412C-9086-B54ACB8D545D}" destId="{4EFDB947-38C8-44C4-A633-F2E59F92E584}" srcOrd="0" destOrd="0" presId="urn:microsoft.com/office/officeart/2009/3/layout/RandomtoResultProcess"/>
    <dgm:cxn modelId="{87AAE79A-BE5F-4C2D-A922-E998A5CA1D09}" type="presParOf" srcId="{4EFDB947-38C8-44C4-A633-F2E59F92E584}" destId="{B2E6A1FA-3EBA-4928-99DC-E69956EDF6E3}" srcOrd="0" destOrd="0" presId="urn:microsoft.com/office/officeart/2009/3/layout/RandomtoResultProcess"/>
    <dgm:cxn modelId="{B7A45635-D664-4201-92A4-44D0EB386FC5}" type="presParOf" srcId="{4EFDB947-38C8-44C4-A633-F2E59F92E584}" destId="{C20D91EC-6A53-4656-ADA2-8D702D8BDF85}" srcOrd="1" destOrd="0" presId="urn:microsoft.com/office/officeart/2009/3/layout/RandomtoResultProcess"/>
    <dgm:cxn modelId="{2AE5DBDC-854C-4DE5-9510-41A03AAF6F91}" type="presParOf" srcId="{4EFDB947-38C8-44C4-A633-F2E59F92E584}" destId="{B8EECC2D-24A7-45B5-9AD3-008BC371615A}" srcOrd="2" destOrd="0" presId="urn:microsoft.com/office/officeart/2009/3/layout/RandomtoResultProcess"/>
    <dgm:cxn modelId="{51BDA4A8-03BE-4607-913F-6B9B3CD80E32}" type="presParOf" srcId="{4EFDB947-38C8-44C4-A633-F2E59F92E584}" destId="{FE464458-728F-4589-8324-37BC805D4069}" srcOrd="3" destOrd="0" presId="urn:microsoft.com/office/officeart/2009/3/layout/RandomtoResultProcess"/>
    <dgm:cxn modelId="{63CC2012-47F7-4642-9E02-6B4D07B090BE}" type="presParOf" srcId="{4EFDB947-38C8-44C4-A633-F2E59F92E584}" destId="{B230AD72-DC25-46EB-9B5E-8868AB0E8C42}" srcOrd="4" destOrd="0" presId="urn:microsoft.com/office/officeart/2009/3/layout/RandomtoResultProcess"/>
    <dgm:cxn modelId="{E7164934-A7FD-4FE6-8326-64207E91D6BF}" type="presParOf" srcId="{4EFDB947-38C8-44C4-A633-F2E59F92E584}" destId="{EE81E23F-8C17-4389-A2D4-A6AE6A3AEF0D}" srcOrd="5" destOrd="0" presId="urn:microsoft.com/office/officeart/2009/3/layout/RandomtoResultProcess"/>
    <dgm:cxn modelId="{50D07AC1-690E-4558-BA8C-DAC805D33CAE}" type="presParOf" srcId="{4EFDB947-38C8-44C4-A633-F2E59F92E584}" destId="{F2CFCAA8-C304-4B29-B8FB-DA1C894379E4}" srcOrd="6" destOrd="0" presId="urn:microsoft.com/office/officeart/2009/3/layout/RandomtoResultProcess"/>
    <dgm:cxn modelId="{8345D24F-DEB2-4043-AC22-653DB98B95D0}" type="presParOf" srcId="{4EFDB947-38C8-44C4-A633-F2E59F92E584}" destId="{11289449-DA85-4337-AC25-E95D8FBD7AF3}" srcOrd="7" destOrd="0" presId="urn:microsoft.com/office/officeart/2009/3/layout/RandomtoResultProcess"/>
    <dgm:cxn modelId="{3AE23026-3095-4BAA-A40D-9469A810FE87}" type="presParOf" srcId="{4EFDB947-38C8-44C4-A633-F2E59F92E584}" destId="{372FF0A9-7349-4A95-A35D-D89E0944D8C0}" srcOrd="8" destOrd="0" presId="urn:microsoft.com/office/officeart/2009/3/layout/RandomtoResultProcess"/>
    <dgm:cxn modelId="{14185D41-37A2-4403-B95C-379CF396B5C1}" type="presParOf" srcId="{4EFDB947-38C8-44C4-A633-F2E59F92E584}" destId="{BDCFC27A-B0E7-4CD0-8C8D-57DB2FEC3F53}" srcOrd="9" destOrd="0" presId="urn:microsoft.com/office/officeart/2009/3/layout/RandomtoResultProcess"/>
    <dgm:cxn modelId="{51A9B1AE-7478-434D-AB99-D86352F078A1}" type="presParOf" srcId="{4EFDB947-38C8-44C4-A633-F2E59F92E584}" destId="{5CCF3669-5D3B-4CAD-97E5-622D33830809}" srcOrd="10" destOrd="0" presId="urn:microsoft.com/office/officeart/2009/3/layout/RandomtoResultProcess"/>
    <dgm:cxn modelId="{E98966FE-C069-4E21-A83D-3F50843CDA14}" type="presParOf" srcId="{4EFDB947-38C8-44C4-A633-F2E59F92E584}" destId="{D4955119-7EE5-4023-8DF7-AF3242060F9A}" srcOrd="11" destOrd="0" presId="urn:microsoft.com/office/officeart/2009/3/layout/RandomtoResultProcess"/>
    <dgm:cxn modelId="{49634597-C185-4658-BD97-0CFDCF3304CA}" type="presParOf" srcId="{4EFDB947-38C8-44C4-A633-F2E59F92E584}" destId="{BF5DD360-2B3D-47E9-A0FE-913E17E46E5F}" srcOrd="12" destOrd="0" presId="urn:microsoft.com/office/officeart/2009/3/layout/RandomtoResultProcess"/>
    <dgm:cxn modelId="{3EB28388-2F2A-4CCF-87E6-FFDCE0511775}" type="presParOf" srcId="{4EFDB947-38C8-44C4-A633-F2E59F92E584}" destId="{1316E6C0-4931-47ED-A263-D6895A7D16EC}" srcOrd="13" destOrd="0" presId="urn:microsoft.com/office/officeart/2009/3/layout/RandomtoResultProcess"/>
    <dgm:cxn modelId="{8066F31F-0046-4531-9FA1-DFD2A8BA042C}" type="presParOf" srcId="{4EFDB947-38C8-44C4-A633-F2E59F92E584}" destId="{719A3F0E-F7C4-434D-AEF3-C961891AC518}" srcOrd="14" destOrd="0" presId="urn:microsoft.com/office/officeart/2009/3/layout/RandomtoResultProcess"/>
    <dgm:cxn modelId="{D47D3F04-503A-4B9A-90C5-AF463BA66A7F}" type="presParOf" srcId="{4EFDB947-38C8-44C4-A633-F2E59F92E584}" destId="{FBA7F18A-B6E5-42DD-AFE6-58D4BF4674B4}" srcOrd="15" destOrd="0" presId="urn:microsoft.com/office/officeart/2009/3/layout/RandomtoResultProcess"/>
    <dgm:cxn modelId="{B409F1A1-C068-4A9C-819E-80558FAACB64}" type="presParOf" srcId="{4EFDB947-38C8-44C4-A633-F2E59F92E584}" destId="{5FB90497-3508-476A-9F20-91315AFEA52C}" srcOrd="16" destOrd="0" presId="urn:microsoft.com/office/officeart/2009/3/layout/RandomtoResultProcess"/>
    <dgm:cxn modelId="{81AFD9E5-15BD-4332-BBE8-967DD13CB11C}" type="presParOf" srcId="{4EFDB947-38C8-44C4-A633-F2E59F92E584}" destId="{0612925B-B5A9-41A0-8C63-DD380488ED80}" srcOrd="17" destOrd="0" presId="urn:microsoft.com/office/officeart/2009/3/layout/RandomtoResultProcess"/>
    <dgm:cxn modelId="{56FF724E-8752-40B6-AE1A-7478CFB3AB0C}" type="presParOf" srcId="{4EFDB947-38C8-44C4-A633-F2E59F92E584}" destId="{9A32264A-1184-482C-B770-0EB711F33B95}" srcOrd="18" destOrd="0" presId="urn:microsoft.com/office/officeart/2009/3/layout/RandomtoResultProcess"/>
    <dgm:cxn modelId="{6E000A34-180D-4D38-B172-8C00DB5AF90C}" type="presParOf" srcId="{30B2B70F-0091-412C-9086-B54ACB8D545D}" destId="{DAECFEBA-11BA-44DC-9219-194E2E349D8A}" srcOrd="1" destOrd="0" presId="urn:microsoft.com/office/officeart/2009/3/layout/RandomtoResultProcess"/>
    <dgm:cxn modelId="{CC79FB28-22FE-4445-93DC-14B840A29E89}" type="presParOf" srcId="{DAECFEBA-11BA-44DC-9219-194E2E349D8A}" destId="{5104B9F3-264A-49B7-A4A8-52E7759EF3D1}" srcOrd="0" destOrd="0" presId="urn:microsoft.com/office/officeart/2009/3/layout/RandomtoResultProcess"/>
    <dgm:cxn modelId="{2CCD3F99-16AC-46B1-B8D8-1C15D2A83654}" type="presParOf" srcId="{DAECFEBA-11BA-44DC-9219-194E2E349D8A}" destId="{8894F624-B4EB-4D3B-8961-85EE95BFD601}" srcOrd="1" destOrd="0" presId="urn:microsoft.com/office/officeart/2009/3/layout/RandomtoResultProcess"/>
    <dgm:cxn modelId="{189B50A8-AADA-4D81-A8D9-C5CFB71B6D0C}" type="presParOf" srcId="{30B2B70F-0091-412C-9086-B54ACB8D545D}" destId="{AA34D98F-2352-4F2C-94F1-8E3F5DFC7E51}" srcOrd="2" destOrd="0" presId="urn:microsoft.com/office/officeart/2009/3/layout/RandomtoResultProcess"/>
    <dgm:cxn modelId="{22A40C4E-6AE8-4887-BA2B-FBA6849907D5}" type="presParOf" srcId="{AA34D98F-2352-4F2C-94F1-8E3F5DFC7E51}" destId="{5EAF6F54-0C9C-4088-9513-5DA95BB23E9F}" srcOrd="0" destOrd="0" presId="urn:microsoft.com/office/officeart/2009/3/layout/RandomtoResultProcess"/>
    <dgm:cxn modelId="{578B095B-45B4-44B0-AFF9-BCBF2F5801F6}" type="presParOf" srcId="{AA34D98F-2352-4F2C-94F1-8E3F5DFC7E51}" destId="{9C63A076-FB55-4E50-800B-C7FDC6447586}" srcOrd="1" destOrd="0" presId="urn:microsoft.com/office/officeart/2009/3/layout/RandomtoResultProcess"/>
    <dgm:cxn modelId="{2EFA2E7A-3586-4EC1-96F3-EF9B41A4B58E}" type="presParOf" srcId="{30B2B70F-0091-412C-9086-B54ACB8D545D}" destId="{1ECE15D5-D2C8-4918-858B-B0F14357367A}" srcOrd="3" destOrd="0" presId="urn:microsoft.com/office/officeart/2009/3/layout/RandomtoResultProcess"/>
    <dgm:cxn modelId="{C7F9259E-3C52-496C-ACBA-A00C29476DD8}" type="presParOf" srcId="{1ECE15D5-D2C8-4918-858B-B0F14357367A}" destId="{42AE8439-8D2B-4020-8CB4-8147FBDCB8A5}" srcOrd="0" destOrd="0" presId="urn:microsoft.com/office/officeart/2009/3/layout/RandomtoResultProcess"/>
    <dgm:cxn modelId="{C0188614-4783-4B75-AFF2-22DE9776CA83}" type="presParOf" srcId="{1ECE15D5-D2C8-4918-858B-B0F14357367A}" destId="{F85C1502-10E5-45F1-8552-6A968BFB3929}" srcOrd="1" destOrd="0" presId="urn:microsoft.com/office/officeart/2009/3/layout/RandomtoResultProcess"/>
    <dgm:cxn modelId="{84D9D54A-7D5D-4469-AE53-FEB8D4F67719}" type="presParOf" srcId="{30B2B70F-0091-412C-9086-B54ACB8D545D}" destId="{7161D58C-DF5A-4858-9E5A-C5183C81DE4F}" srcOrd="4" destOrd="0" presId="urn:microsoft.com/office/officeart/2009/3/layout/RandomtoResultProcess"/>
    <dgm:cxn modelId="{8DC82DD3-106D-49AF-8B0C-FDDE22639840}" type="presParOf" srcId="{7161D58C-DF5A-4858-9E5A-C5183C81DE4F}" destId="{1077DA6F-3CCE-4470-9331-B2B230F4B208}" srcOrd="0" destOrd="0" presId="urn:microsoft.com/office/officeart/2009/3/layout/RandomtoResultProcess"/>
    <dgm:cxn modelId="{A799620B-56F0-4F20-B948-7B0AAA5B8DC6}" type="presParOf" srcId="{7161D58C-DF5A-4858-9E5A-C5183C81DE4F}" destId="{C5B6958E-0523-49E6-9FA7-36E4B8A198AF}" srcOrd="1" destOrd="0" presId="urn:microsoft.com/office/officeart/2009/3/layout/RandomtoResultProcess"/>
    <dgm:cxn modelId="{28829666-D738-47EE-8D0A-ED19F9AC31AA}" type="presParOf" srcId="{30B2B70F-0091-412C-9086-B54ACB8D545D}" destId="{75FB47BC-2DDA-4A9A-BB4C-D4AD71705B03}" srcOrd="5" destOrd="0" presId="urn:microsoft.com/office/officeart/2009/3/layout/RandomtoResultProcess"/>
    <dgm:cxn modelId="{238E3705-F7FC-4DBA-A85A-6C04833AFAF9}" type="presParOf" srcId="{75FB47BC-2DDA-4A9A-BB4C-D4AD71705B03}" destId="{F21286BC-E626-4B4C-ABD9-E63CCD4F6C52}" srcOrd="0" destOrd="0" presId="urn:microsoft.com/office/officeart/2009/3/layout/RandomtoResultProcess"/>
    <dgm:cxn modelId="{8A26FC77-11BB-401B-B13C-5AD8B5148E86}" type="presParOf" srcId="{75FB47BC-2DDA-4A9A-BB4C-D4AD71705B03}" destId="{9D19E02E-2A51-4E23-8A4C-B3C04F599680}" srcOrd="1" destOrd="0" presId="urn:microsoft.com/office/officeart/2009/3/layout/RandomtoResultProcess"/>
    <dgm:cxn modelId="{6C3891D3-37CC-4186-ADDF-3AE632CB0E8F}" type="presParOf" srcId="{30B2B70F-0091-412C-9086-B54ACB8D545D}" destId="{1F9B76D2-57A8-4940-9071-B0C879A008B4}" srcOrd="6" destOrd="0" presId="urn:microsoft.com/office/officeart/2009/3/layout/RandomtoResultProcess"/>
    <dgm:cxn modelId="{82153701-1FCA-4298-BDBC-1AF4A1BC11D2}" type="presParOf" srcId="{1F9B76D2-57A8-4940-9071-B0C879A008B4}" destId="{3E23A631-BCC7-4EE3-9125-0242A76F2F56}" srcOrd="0" destOrd="0" presId="urn:microsoft.com/office/officeart/2009/3/layout/RandomtoResultProcess"/>
    <dgm:cxn modelId="{2EF6F565-FD4B-4871-8D50-78F72EABFE0B}" type="presParOf" srcId="{1F9B76D2-57A8-4940-9071-B0C879A008B4}" destId="{FB52D739-127B-4254-9B09-86AE2183FFF0}" srcOrd="1" destOrd="0" presId="urn:microsoft.com/office/officeart/2009/3/layout/RandomtoResultProcess"/>
    <dgm:cxn modelId="{026E12B4-6DC1-4462-9FC2-9980C9A370D0}" type="presParOf" srcId="{30B2B70F-0091-412C-9086-B54ACB8D545D}" destId="{FB87D1CA-0A4C-4702-B0E1-C5995CC2FE33}" srcOrd="7" destOrd="0" presId="urn:microsoft.com/office/officeart/2009/3/layout/RandomtoResultProcess"/>
    <dgm:cxn modelId="{6D5C51B5-E4AF-469B-83F3-6F9DEF85B41B}" type="presParOf" srcId="{FB87D1CA-0A4C-4702-B0E1-C5995CC2FE33}" destId="{49B354CB-F07E-4D45-8A99-E8F43C60C69A}" srcOrd="0" destOrd="0" presId="urn:microsoft.com/office/officeart/2009/3/layout/RandomtoResultProcess"/>
    <dgm:cxn modelId="{33E55FAA-64B8-4719-8CD0-FAD5602E778A}" type="presParOf" srcId="{FB87D1CA-0A4C-4702-B0E1-C5995CC2FE33}" destId="{2D26BEAB-F3C3-476C-BA6F-62E10DC5DAB8}" srcOrd="1" destOrd="0" presId="urn:microsoft.com/office/officeart/2009/3/layout/RandomtoResultProcess"/>
    <dgm:cxn modelId="{71693AE2-F430-4203-9ED5-C55297AAB7C0}" type="presParOf" srcId="{30B2B70F-0091-412C-9086-B54ACB8D545D}" destId="{F9A26C71-1AEF-4B50-B05E-EBF1CE1A9B8B}" srcOrd="8" destOrd="0" presId="urn:microsoft.com/office/officeart/2009/3/layout/RandomtoResultProcess"/>
    <dgm:cxn modelId="{943DD49B-6FD9-495B-A16A-A6855B31A015}" type="presParOf" srcId="{F9A26C71-1AEF-4B50-B05E-EBF1CE1A9B8B}" destId="{6A01AA63-669F-4D5E-873B-F400FE6E0EFB}" srcOrd="0" destOrd="0" presId="urn:microsoft.com/office/officeart/2009/3/layout/RandomtoResultProcess"/>
    <dgm:cxn modelId="{EC041EA5-229B-489F-A176-F6C25C186133}" type="presParOf" srcId="{F9A26C71-1AEF-4B50-B05E-EBF1CE1A9B8B}" destId="{CFEEC3C0-36A7-42D2-8C0B-D1EAAEDB5144}"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CFF1E9-C400-4787-9EBE-7E2369A40695}"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9973DBD4-90CD-4290-8BFE-98DD059D9533}">
      <dgm:prSet phldrT="[Text]"/>
      <dgm:spPr/>
      <dgm:t>
        <a:bodyPr/>
        <a:lstStyle/>
        <a:p>
          <a:pPr algn="ctr" defTabSz="914400">
            <a:buNone/>
          </a:pPr>
          <a:r>
            <a:rPr lang="es-PE" dirty="0" smtClean="0"/>
            <a:t>Vista</a:t>
          </a:r>
        </a:p>
      </dgm:t>
    </dgm:pt>
    <dgm:pt modelId="{103DDE2D-4BA9-46E4-B7D5-20AC68D5AF79}" type="parTrans" cxnId="{BE946E77-33F8-4D64-A0D4-AF0C74135D36}">
      <dgm:prSet/>
      <dgm:spPr/>
      <dgm:t>
        <a:bodyPr/>
        <a:lstStyle/>
        <a:p>
          <a:endParaRPr lang="en-US"/>
        </a:p>
      </dgm:t>
    </dgm:pt>
    <dgm:pt modelId="{C2971989-7AAA-42A2-A4EF-884E090F6962}" type="sibTrans" cxnId="{BE946E77-33F8-4D64-A0D4-AF0C74135D36}">
      <dgm:prSet/>
      <dgm:spPr/>
      <dgm:t>
        <a:bodyPr/>
        <a:lstStyle/>
        <a:p>
          <a:endParaRPr lang="en-US"/>
        </a:p>
      </dgm:t>
    </dgm:pt>
    <dgm:pt modelId="{DC116BB7-7E08-4371-8427-129FC519EAC3}">
      <dgm:prSet phldrT="[Text]"/>
      <dgm:spPr/>
      <dgm:t>
        <a:bodyPr/>
        <a:lstStyle/>
        <a:p>
          <a:pPr algn="ctr" defTabSz="914400">
            <a:buNone/>
          </a:pPr>
          <a:r>
            <a:rPr lang="es-PE" dirty="0" smtClean="0"/>
            <a:t>Controlador</a:t>
          </a:r>
        </a:p>
      </dgm:t>
    </dgm:pt>
    <dgm:pt modelId="{D9D289B4-455D-4A02-8505-A4AF490B105A}" type="parTrans" cxnId="{CB4B7FE7-8AFF-4751-A507-684CB9536E49}">
      <dgm:prSet/>
      <dgm:spPr/>
      <dgm:t>
        <a:bodyPr/>
        <a:lstStyle/>
        <a:p>
          <a:endParaRPr lang="en-US"/>
        </a:p>
      </dgm:t>
    </dgm:pt>
    <dgm:pt modelId="{0DFF8ADE-93F1-470A-9A46-AAD178A95DAC}" type="sibTrans" cxnId="{CB4B7FE7-8AFF-4751-A507-684CB9536E49}">
      <dgm:prSet/>
      <dgm:spPr/>
      <dgm:t>
        <a:bodyPr/>
        <a:lstStyle/>
        <a:p>
          <a:endParaRPr lang="en-US"/>
        </a:p>
      </dgm:t>
    </dgm:pt>
    <dgm:pt modelId="{8E54FB8D-E5ED-4FAA-B7BF-B79BF25174A8}">
      <dgm:prSet/>
      <dgm:spPr/>
      <dgm:t>
        <a:bodyPr/>
        <a:lstStyle/>
        <a:p>
          <a:r>
            <a:rPr lang="es-ES" dirty="0" smtClean="0"/>
            <a:t>Modelo</a:t>
          </a:r>
          <a:endParaRPr lang="es-PE" dirty="0"/>
        </a:p>
      </dgm:t>
    </dgm:pt>
    <dgm:pt modelId="{3E93CEB2-E5E2-40E2-85C7-7AF0556F2E82}" type="parTrans" cxnId="{88ECEB54-6CE5-45EB-9386-A397296F3231}">
      <dgm:prSet/>
      <dgm:spPr/>
      <dgm:t>
        <a:bodyPr/>
        <a:lstStyle/>
        <a:p>
          <a:endParaRPr lang="es-PE"/>
        </a:p>
      </dgm:t>
    </dgm:pt>
    <dgm:pt modelId="{D27A7DD4-49D9-456B-B1B3-378256382AA4}" type="sibTrans" cxnId="{88ECEB54-6CE5-45EB-9386-A397296F3231}">
      <dgm:prSet/>
      <dgm:spPr/>
      <dgm:t>
        <a:bodyPr/>
        <a:lstStyle/>
        <a:p>
          <a:endParaRPr lang="es-PE"/>
        </a:p>
      </dgm:t>
    </dgm:pt>
    <dgm:pt modelId="{0E1F8769-CE25-4C24-9ACF-E1B424EE8125}" type="pres">
      <dgm:prSet presAssocID="{25CFF1E9-C400-4787-9EBE-7E2369A40695}" presName="Name0" presStyleCnt="0">
        <dgm:presLayoutVars>
          <dgm:dir/>
          <dgm:animLvl val="lvl"/>
          <dgm:resizeHandles val="exact"/>
        </dgm:presLayoutVars>
      </dgm:prSet>
      <dgm:spPr/>
      <dgm:t>
        <a:bodyPr/>
        <a:lstStyle/>
        <a:p>
          <a:endParaRPr lang="es-PE"/>
        </a:p>
      </dgm:t>
    </dgm:pt>
    <dgm:pt modelId="{47D7BA9E-76EB-4339-8DAF-CD0C97DAFDDE}" type="pres">
      <dgm:prSet presAssocID="{8E54FB8D-E5ED-4FAA-B7BF-B79BF25174A8}" presName="boxAndChildren" presStyleCnt="0"/>
      <dgm:spPr/>
    </dgm:pt>
    <dgm:pt modelId="{1F221444-CB9C-41BD-99B3-2E2CDF8D5F52}" type="pres">
      <dgm:prSet presAssocID="{8E54FB8D-E5ED-4FAA-B7BF-B79BF25174A8}" presName="parentTextBox" presStyleLbl="node1" presStyleIdx="0" presStyleCnt="3"/>
      <dgm:spPr/>
      <dgm:t>
        <a:bodyPr/>
        <a:lstStyle/>
        <a:p>
          <a:endParaRPr lang="es-PE"/>
        </a:p>
      </dgm:t>
    </dgm:pt>
    <dgm:pt modelId="{B46E100F-4F41-4FB6-835B-7CDCD573721A}" type="pres">
      <dgm:prSet presAssocID="{0DFF8ADE-93F1-470A-9A46-AAD178A95DAC}" presName="sp" presStyleCnt="0"/>
      <dgm:spPr/>
    </dgm:pt>
    <dgm:pt modelId="{5A5EDE11-E39C-493C-A9CD-A762A41BAF96}" type="pres">
      <dgm:prSet presAssocID="{DC116BB7-7E08-4371-8427-129FC519EAC3}" presName="arrowAndChildren" presStyleCnt="0"/>
      <dgm:spPr/>
    </dgm:pt>
    <dgm:pt modelId="{76109333-A631-4C48-86FE-3D5BE3102DE5}" type="pres">
      <dgm:prSet presAssocID="{DC116BB7-7E08-4371-8427-129FC519EAC3}" presName="parentTextArrow" presStyleLbl="node1" presStyleIdx="1" presStyleCnt="3"/>
      <dgm:spPr/>
      <dgm:t>
        <a:bodyPr/>
        <a:lstStyle/>
        <a:p>
          <a:endParaRPr lang="es-PE"/>
        </a:p>
      </dgm:t>
    </dgm:pt>
    <dgm:pt modelId="{49AC64AC-98EA-450E-B6BF-7BF4A8D72377}" type="pres">
      <dgm:prSet presAssocID="{C2971989-7AAA-42A2-A4EF-884E090F6962}" presName="sp" presStyleCnt="0"/>
      <dgm:spPr/>
    </dgm:pt>
    <dgm:pt modelId="{5D2B9334-1B73-4056-9F70-44CD2B204177}" type="pres">
      <dgm:prSet presAssocID="{9973DBD4-90CD-4290-8BFE-98DD059D9533}" presName="arrowAndChildren" presStyleCnt="0"/>
      <dgm:spPr/>
    </dgm:pt>
    <dgm:pt modelId="{EB0A0E9B-9CDC-47B5-9C44-4AAEB7CBFEA7}" type="pres">
      <dgm:prSet presAssocID="{9973DBD4-90CD-4290-8BFE-98DD059D9533}" presName="parentTextArrow" presStyleLbl="node1" presStyleIdx="2" presStyleCnt="3"/>
      <dgm:spPr/>
      <dgm:t>
        <a:bodyPr/>
        <a:lstStyle/>
        <a:p>
          <a:endParaRPr lang="es-PE"/>
        </a:p>
      </dgm:t>
    </dgm:pt>
  </dgm:ptLst>
  <dgm:cxnLst>
    <dgm:cxn modelId="{23A71ADF-038B-476A-8D2C-E862514DDCE5}" type="presOf" srcId="{25CFF1E9-C400-4787-9EBE-7E2369A40695}" destId="{0E1F8769-CE25-4C24-9ACF-E1B424EE8125}" srcOrd="0" destOrd="0" presId="urn:microsoft.com/office/officeart/2005/8/layout/process4"/>
    <dgm:cxn modelId="{D6E79E90-5340-4CEC-A3F8-5202D09B39DE}" type="presOf" srcId="{8E54FB8D-E5ED-4FAA-B7BF-B79BF25174A8}" destId="{1F221444-CB9C-41BD-99B3-2E2CDF8D5F52}" srcOrd="0" destOrd="0" presId="urn:microsoft.com/office/officeart/2005/8/layout/process4"/>
    <dgm:cxn modelId="{88ECEB54-6CE5-45EB-9386-A397296F3231}" srcId="{25CFF1E9-C400-4787-9EBE-7E2369A40695}" destId="{8E54FB8D-E5ED-4FAA-B7BF-B79BF25174A8}" srcOrd="2" destOrd="0" parTransId="{3E93CEB2-E5E2-40E2-85C7-7AF0556F2E82}" sibTransId="{D27A7DD4-49D9-456B-B1B3-378256382AA4}"/>
    <dgm:cxn modelId="{CB4B7FE7-8AFF-4751-A507-684CB9536E49}" srcId="{25CFF1E9-C400-4787-9EBE-7E2369A40695}" destId="{DC116BB7-7E08-4371-8427-129FC519EAC3}" srcOrd="1" destOrd="0" parTransId="{D9D289B4-455D-4A02-8505-A4AF490B105A}" sibTransId="{0DFF8ADE-93F1-470A-9A46-AAD178A95DAC}"/>
    <dgm:cxn modelId="{A414A2F2-0731-4E0D-8F54-B3E81077A484}" type="presOf" srcId="{DC116BB7-7E08-4371-8427-129FC519EAC3}" destId="{76109333-A631-4C48-86FE-3D5BE3102DE5}" srcOrd="0" destOrd="0" presId="urn:microsoft.com/office/officeart/2005/8/layout/process4"/>
    <dgm:cxn modelId="{BE946E77-33F8-4D64-A0D4-AF0C74135D36}" srcId="{25CFF1E9-C400-4787-9EBE-7E2369A40695}" destId="{9973DBD4-90CD-4290-8BFE-98DD059D9533}" srcOrd="0" destOrd="0" parTransId="{103DDE2D-4BA9-46E4-B7D5-20AC68D5AF79}" sibTransId="{C2971989-7AAA-42A2-A4EF-884E090F6962}"/>
    <dgm:cxn modelId="{460E35DD-A123-4053-8263-F8F8C68DC9D0}" type="presOf" srcId="{9973DBD4-90CD-4290-8BFE-98DD059D9533}" destId="{EB0A0E9B-9CDC-47B5-9C44-4AAEB7CBFEA7}" srcOrd="0" destOrd="0" presId="urn:microsoft.com/office/officeart/2005/8/layout/process4"/>
    <dgm:cxn modelId="{EA8E1B1C-9A63-46E5-9D3A-74642729C1DA}" type="presParOf" srcId="{0E1F8769-CE25-4C24-9ACF-E1B424EE8125}" destId="{47D7BA9E-76EB-4339-8DAF-CD0C97DAFDDE}" srcOrd="0" destOrd="0" presId="urn:microsoft.com/office/officeart/2005/8/layout/process4"/>
    <dgm:cxn modelId="{2044F16A-3300-48B0-A7CC-21E7FFAADA9D}" type="presParOf" srcId="{47D7BA9E-76EB-4339-8DAF-CD0C97DAFDDE}" destId="{1F221444-CB9C-41BD-99B3-2E2CDF8D5F52}" srcOrd="0" destOrd="0" presId="urn:microsoft.com/office/officeart/2005/8/layout/process4"/>
    <dgm:cxn modelId="{6B68EFFC-AB8C-479D-9F89-8E404AF033B9}" type="presParOf" srcId="{0E1F8769-CE25-4C24-9ACF-E1B424EE8125}" destId="{B46E100F-4F41-4FB6-835B-7CDCD573721A}" srcOrd="1" destOrd="0" presId="urn:microsoft.com/office/officeart/2005/8/layout/process4"/>
    <dgm:cxn modelId="{0B5C88C8-28B5-479B-BC80-BD61F07C22B7}" type="presParOf" srcId="{0E1F8769-CE25-4C24-9ACF-E1B424EE8125}" destId="{5A5EDE11-E39C-493C-A9CD-A762A41BAF96}" srcOrd="2" destOrd="0" presId="urn:microsoft.com/office/officeart/2005/8/layout/process4"/>
    <dgm:cxn modelId="{F1B76456-8B6C-4489-BED3-216BB16FC44A}" type="presParOf" srcId="{5A5EDE11-E39C-493C-A9CD-A762A41BAF96}" destId="{76109333-A631-4C48-86FE-3D5BE3102DE5}" srcOrd="0" destOrd="0" presId="urn:microsoft.com/office/officeart/2005/8/layout/process4"/>
    <dgm:cxn modelId="{1055C60E-99E5-4E4B-9146-792085051203}" type="presParOf" srcId="{0E1F8769-CE25-4C24-9ACF-E1B424EE8125}" destId="{49AC64AC-98EA-450E-B6BF-7BF4A8D72377}" srcOrd="3" destOrd="0" presId="urn:microsoft.com/office/officeart/2005/8/layout/process4"/>
    <dgm:cxn modelId="{B8671FBC-8CC2-4B37-A291-62B218959E1D}" type="presParOf" srcId="{0E1F8769-CE25-4C24-9ACF-E1B424EE8125}" destId="{5D2B9334-1B73-4056-9F70-44CD2B204177}" srcOrd="4" destOrd="0" presId="urn:microsoft.com/office/officeart/2005/8/layout/process4"/>
    <dgm:cxn modelId="{1584E743-102B-4982-8997-C9CB236584A4}" type="presParOf" srcId="{5D2B9334-1B73-4056-9F70-44CD2B204177}" destId="{EB0A0E9B-9CDC-47B5-9C44-4AAEB7CBFEA7}"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CFF1E9-C400-4787-9EBE-7E2369A40695}"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9973DBD4-90CD-4290-8BFE-98DD059D9533}">
      <dgm:prSet phldrT="[Text]"/>
      <dgm:spPr/>
      <dgm:t>
        <a:bodyPr/>
        <a:lstStyle/>
        <a:p>
          <a:pPr algn="ctr" defTabSz="914400">
            <a:buNone/>
          </a:pPr>
          <a:r>
            <a:rPr lang="es-PE" b="1" dirty="0" smtClean="0"/>
            <a:t>Presentación</a:t>
          </a:r>
        </a:p>
      </dgm:t>
    </dgm:pt>
    <dgm:pt modelId="{103DDE2D-4BA9-46E4-B7D5-20AC68D5AF79}" type="parTrans" cxnId="{BE946E77-33F8-4D64-A0D4-AF0C74135D36}">
      <dgm:prSet/>
      <dgm:spPr/>
      <dgm:t>
        <a:bodyPr/>
        <a:lstStyle/>
        <a:p>
          <a:endParaRPr lang="en-US"/>
        </a:p>
      </dgm:t>
    </dgm:pt>
    <dgm:pt modelId="{C2971989-7AAA-42A2-A4EF-884E090F6962}" type="sibTrans" cxnId="{BE946E77-33F8-4D64-A0D4-AF0C74135D36}">
      <dgm:prSet/>
      <dgm:spPr/>
      <dgm:t>
        <a:bodyPr/>
        <a:lstStyle/>
        <a:p>
          <a:endParaRPr lang="en-US"/>
        </a:p>
      </dgm:t>
    </dgm:pt>
    <dgm:pt modelId="{DC116BB7-7E08-4371-8427-129FC519EAC3}">
      <dgm:prSet phldrT="[Text]"/>
      <dgm:spPr/>
      <dgm:t>
        <a:bodyPr/>
        <a:lstStyle/>
        <a:p>
          <a:pPr algn="ctr" defTabSz="914400">
            <a:buNone/>
          </a:pPr>
          <a:r>
            <a:rPr lang="es-PE" b="1" dirty="0" smtClean="0"/>
            <a:t>Aplicación</a:t>
          </a:r>
        </a:p>
      </dgm:t>
    </dgm:pt>
    <dgm:pt modelId="{D9D289B4-455D-4A02-8505-A4AF490B105A}" type="parTrans" cxnId="{CB4B7FE7-8AFF-4751-A507-684CB9536E49}">
      <dgm:prSet/>
      <dgm:spPr/>
      <dgm:t>
        <a:bodyPr/>
        <a:lstStyle/>
        <a:p>
          <a:endParaRPr lang="en-US"/>
        </a:p>
      </dgm:t>
    </dgm:pt>
    <dgm:pt modelId="{0DFF8ADE-93F1-470A-9A46-AAD178A95DAC}" type="sibTrans" cxnId="{CB4B7FE7-8AFF-4751-A507-684CB9536E49}">
      <dgm:prSet/>
      <dgm:spPr/>
      <dgm:t>
        <a:bodyPr/>
        <a:lstStyle/>
        <a:p>
          <a:endParaRPr lang="en-US"/>
        </a:p>
      </dgm:t>
    </dgm:pt>
    <dgm:pt modelId="{7CECA0AB-610B-40F3-B090-6F1635DEEBA3}">
      <dgm:prSet phldrT="[Text]"/>
      <dgm:spPr/>
      <dgm: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PE" b="1" dirty="0" smtClean="0"/>
            <a:t>Lógica</a:t>
          </a:r>
        </a:p>
      </dgm:t>
    </dgm:pt>
    <dgm:pt modelId="{BAF2E384-230D-4858-9CE7-77AA704A69F6}" type="parTrans" cxnId="{08C14A99-C365-4AD5-A145-67440E119CFE}">
      <dgm:prSet/>
      <dgm:spPr/>
      <dgm:t>
        <a:bodyPr/>
        <a:lstStyle/>
        <a:p>
          <a:endParaRPr lang="en-US"/>
        </a:p>
      </dgm:t>
    </dgm:pt>
    <dgm:pt modelId="{2688901E-AE32-4DA5-A99E-0AC13433ABD5}" type="sibTrans" cxnId="{08C14A99-C365-4AD5-A145-67440E119CFE}">
      <dgm:prSet/>
      <dgm:spPr/>
      <dgm:t>
        <a:bodyPr/>
        <a:lstStyle/>
        <a:p>
          <a:endParaRPr lang="en-US"/>
        </a:p>
      </dgm:t>
    </dgm:pt>
    <dgm:pt modelId="{8E54FB8D-E5ED-4FAA-B7BF-B79BF25174A8}">
      <dgm:prSet/>
      <dgm:spPr/>
      <dgm:t>
        <a:bodyPr/>
        <a:lstStyle/>
        <a:p>
          <a:r>
            <a:rPr lang="es-PE" b="1" dirty="0" smtClean="0"/>
            <a:t>Infraestructura del Negocio</a:t>
          </a:r>
          <a:endParaRPr lang="es-PE" b="1" dirty="0"/>
        </a:p>
      </dgm:t>
    </dgm:pt>
    <dgm:pt modelId="{3E93CEB2-E5E2-40E2-85C7-7AF0556F2E82}" type="parTrans" cxnId="{88ECEB54-6CE5-45EB-9386-A397296F3231}">
      <dgm:prSet/>
      <dgm:spPr/>
      <dgm:t>
        <a:bodyPr/>
        <a:lstStyle/>
        <a:p>
          <a:endParaRPr lang="es-PE"/>
        </a:p>
      </dgm:t>
    </dgm:pt>
    <dgm:pt modelId="{D27A7DD4-49D9-456B-B1B3-378256382AA4}" type="sibTrans" cxnId="{88ECEB54-6CE5-45EB-9386-A397296F3231}">
      <dgm:prSet/>
      <dgm:spPr/>
      <dgm:t>
        <a:bodyPr/>
        <a:lstStyle/>
        <a:p>
          <a:endParaRPr lang="es-PE"/>
        </a:p>
      </dgm:t>
    </dgm:pt>
    <dgm:pt modelId="{FFB1781F-9198-4246-B39D-A02263C8DEDC}">
      <dgm:prSet/>
      <dgm:spPr/>
      <dgm:t>
        <a:bodyPr/>
        <a:lstStyle/>
        <a:p>
          <a:r>
            <a:rPr lang="es-PE" b="1" dirty="0" smtClean="0"/>
            <a:t>Servicios</a:t>
          </a:r>
        </a:p>
      </dgm:t>
    </dgm:pt>
    <dgm:pt modelId="{4E5CE44F-9387-48E4-93A1-E3FF02A24D6C}" type="parTrans" cxnId="{6E0D1AA5-A9F9-4D23-B787-F92C4EEF19C0}">
      <dgm:prSet/>
      <dgm:spPr/>
      <dgm:t>
        <a:bodyPr/>
        <a:lstStyle/>
        <a:p>
          <a:endParaRPr lang="es-PE"/>
        </a:p>
      </dgm:t>
    </dgm:pt>
    <dgm:pt modelId="{BFE94510-89EC-4B70-86DF-5AB7298CDD4D}" type="sibTrans" cxnId="{6E0D1AA5-A9F9-4D23-B787-F92C4EEF19C0}">
      <dgm:prSet/>
      <dgm:spPr/>
      <dgm:t>
        <a:bodyPr/>
        <a:lstStyle/>
        <a:p>
          <a:endParaRPr lang="es-PE"/>
        </a:p>
      </dgm:t>
    </dgm:pt>
    <dgm:pt modelId="{FBA8EB5C-73E6-4A7D-AF26-C6DE05F067E2}">
      <dgm:prSet/>
      <dgm:spPr/>
      <dgm:t>
        <a:bodyPr/>
        <a:lstStyle/>
        <a:p>
          <a:r>
            <a:rPr lang="es-PE" b="1" dirty="0" smtClean="0"/>
            <a:t>Acceso a datos</a:t>
          </a:r>
        </a:p>
      </dgm:t>
    </dgm:pt>
    <dgm:pt modelId="{8FB67469-275F-4DB7-94E1-3FE9C696535B}" type="parTrans" cxnId="{095ED5F6-1597-45DA-842E-7ED198092163}">
      <dgm:prSet/>
      <dgm:spPr/>
      <dgm:t>
        <a:bodyPr/>
        <a:lstStyle/>
        <a:p>
          <a:endParaRPr lang="es-PE"/>
        </a:p>
      </dgm:t>
    </dgm:pt>
    <dgm:pt modelId="{44CD8869-399B-4121-9342-C1C5742FC9F3}" type="sibTrans" cxnId="{095ED5F6-1597-45DA-842E-7ED198092163}">
      <dgm:prSet/>
      <dgm:spPr/>
      <dgm:t>
        <a:bodyPr/>
        <a:lstStyle/>
        <a:p>
          <a:endParaRPr lang="es-PE"/>
        </a:p>
      </dgm:t>
    </dgm:pt>
    <dgm:pt modelId="{ACD461B2-0B5A-40EB-B6A0-6C7A1333707D}" type="pres">
      <dgm:prSet presAssocID="{25CFF1E9-C400-4787-9EBE-7E2369A40695}" presName="Name0" presStyleCnt="0">
        <dgm:presLayoutVars>
          <dgm:dir/>
          <dgm:animLvl val="lvl"/>
          <dgm:resizeHandles val="exact"/>
        </dgm:presLayoutVars>
      </dgm:prSet>
      <dgm:spPr/>
      <dgm:t>
        <a:bodyPr/>
        <a:lstStyle/>
        <a:p>
          <a:endParaRPr lang="es-PE"/>
        </a:p>
      </dgm:t>
    </dgm:pt>
    <dgm:pt modelId="{A3362BB8-5DCD-4519-9DA2-C17B70E16E0B}" type="pres">
      <dgm:prSet presAssocID="{FBA8EB5C-73E6-4A7D-AF26-C6DE05F067E2}" presName="boxAndChildren" presStyleCnt="0"/>
      <dgm:spPr/>
    </dgm:pt>
    <dgm:pt modelId="{2C57B28D-BA83-47D2-8ECB-B744C692E123}" type="pres">
      <dgm:prSet presAssocID="{FBA8EB5C-73E6-4A7D-AF26-C6DE05F067E2}" presName="parentTextBox" presStyleLbl="node1" presStyleIdx="0" presStyleCnt="6"/>
      <dgm:spPr/>
      <dgm:t>
        <a:bodyPr/>
        <a:lstStyle/>
        <a:p>
          <a:endParaRPr lang="es-PE"/>
        </a:p>
      </dgm:t>
    </dgm:pt>
    <dgm:pt modelId="{E7F6C914-F82D-4273-BBA2-92A33B373AA2}" type="pres">
      <dgm:prSet presAssocID="{BFE94510-89EC-4B70-86DF-5AB7298CDD4D}" presName="sp" presStyleCnt="0"/>
      <dgm:spPr/>
    </dgm:pt>
    <dgm:pt modelId="{EFFBDF68-6210-4FD6-87ED-54904438504E}" type="pres">
      <dgm:prSet presAssocID="{FFB1781F-9198-4246-B39D-A02263C8DEDC}" presName="arrowAndChildren" presStyleCnt="0"/>
      <dgm:spPr/>
    </dgm:pt>
    <dgm:pt modelId="{32001DC6-883B-471D-ACDA-760B0D03EC6E}" type="pres">
      <dgm:prSet presAssocID="{FFB1781F-9198-4246-B39D-A02263C8DEDC}" presName="parentTextArrow" presStyleLbl="node1" presStyleIdx="1" presStyleCnt="6"/>
      <dgm:spPr/>
      <dgm:t>
        <a:bodyPr/>
        <a:lstStyle/>
        <a:p>
          <a:endParaRPr lang="es-PE"/>
        </a:p>
      </dgm:t>
    </dgm:pt>
    <dgm:pt modelId="{6F29CEB1-0F65-4CE2-A76D-121FE12948B0}" type="pres">
      <dgm:prSet presAssocID="{D27A7DD4-49D9-456B-B1B3-378256382AA4}" presName="sp" presStyleCnt="0"/>
      <dgm:spPr/>
    </dgm:pt>
    <dgm:pt modelId="{48948595-73BF-4AF5-80B6-3E999FD5CFBF}" type="pres">
      <dgm:prSet presAssocID="{8E54FB8D-E5ED-4FAA-B7BF-B79BF25174A8}" presName="arrowAndChildren" presStyleCnt="0"/>
      <dgm:spPr/>
    </dgm:pt>
    <dgm:pt modelId="{67573845-FEFE-4B2D-9AF9-2948FC5BF882}" type="pres">
      <dgm:prSet presAssocID="{8E54FB8D-E5ED-4FAA-B7BF-B79BF25174A8}" presName="parentTextArrow" presStyleLbl="node1" presStyleIdx="2" presStyleCnt="6"/>
      <dgm:spPr/>
      <dgm:t>
        <a:bodyPr/>
        <a:lstStyle/>
        <a:p>
          <a:endParaRPr lang="es-PE"/>
        </a:p>
      </dgm:t>
    </dgm:pt>
    <dgm:pt modelId="{B7809B75-53AB-4A84-879C-43F46FC0A00E}" type="pres">
      <dgm:prSet presAssocID="{2688901E-AE32-4DA5-A99E-0AC13433ABD5}" presName="sp" presStyleCnt="0"/>
      <dgm:spPr/>
    </dgm:pt>
    <dgm:pt modelId="{C6BF496B-D499-4CFB-8652-416870CBBE44}" type="pres">
      <dgm:prSet presAssocID="{7CECA0AB-610B-40F3-B090-6F1635DEEBA3}" presName="arrowAndChildren" presStyleCnt="0"/>
      <dgm:spPr/>
    </dgm:pt>
    <dgm:pt modelId="{C1A312D3-C1FB-4D2D-BDE0-62BDB2C788B2}" type="pres">
      <dgm:prSet presAssocID="{7CECA0AB-610B-40F3-B090-6F1635DEEBA3}" presName="parentTextArrow" presStyleLbl="node1" presStyleIdx="3" presStyleCnt="6"/>
      <dgm:spPr/>
      <dgm:t>
        <a:bodyPr/>
        <a:lstStyle/>
        <a:p>
          <a:endParaRPr lang="es-PE"/>
        </a:p>
      </dgm:t>
    </dgm:pt>
    <dgm:pt modelId="{F3232C41-04AF-4E3E-9755-2B7CD273DB45}" type="pres">
      <dgm:prSet presAssocID="{0DFF8ADE-93F1-470A-9A46-AAD178A95DAC}" presName="sp" presStyleCnt="0"/>
      <dgm:spPr/>
    </dgm:pt>
    <dgm:pt modelId="{1FF20E94-7F82-449F-9713-BC8649C4F857}" type="pres">
      <dgm:prSet presAssocID="{DC116BB7-7E08-4371-8427-129FC519EAC3}" presName="arrowAndChildren" presStyleCnt="0"/>
      <dgm:spPr/>
    </dgm:pt>
    <dgm:pt modelId="{B7C8BD42-996D-4BF4-933F-D855B9216924}" type="pres">
      <dgm:prSet presAssocID="{DC116BB7-7E08-4371-8427-129FC519EAC3}" presName="parentTextArrow" presStyleLbl="node1" presStyleIdx="4" presStyleCnt="6"/>
      <dgm:spPr/>
      <dgm:t>
        <a:bodyPr/>
        <a:lstStyle/>
        <a:p>
          <a:endParaRPr lang="es-PE"/>
        </a:p>
      </dgm:t>
    </dgm:pt>
    <dgm:pt modelId="{FC446484-3F59-4AB0-B2E2-B6054491F90A}" type="pres">
      <dgm:prSet presAssocID="{C2971989-7AAA-42A2-A4EF-884E090F6962}" presName="sp" presStyleCnt="0"/>
      <dgm:spPr/>
    </dgm:pt>
    <dgm:pt modelId="{15748C24-9C5E-4566-8D44-AFD0C88C66D1}" type="pres">
      <dgm:prSet presAssocID="{9973DBD4-90CD-4290-8BFE-98DD059D9533}" presName="arrowAndChildren" presStyleCnt="0"/>
      <dgm:spPr/>
    </dgm:pt>
    <dgm:pt modelId="{ABEB0672-3986-4D6A-A6AA-30AFBB818ED8}" type="pres">
      <dgm:prSet presAssocID="{9973DBD4-90CD-4290-8BFE-98DD059D9533}" presName="parentTextArrow" presStyleLbl="node1" presStyleIdx="5" presStyleCnt="6" custLinFactNeighborX="62469" custLinFactNeighborY="-64810"/>
      <dgm:spPr/>
      <dgm:t>
        <a:bodyPr/>
        <a:lstStyle/>
        <a:p>
          <a:endParaRPr lang="es-PE"/>
        </a:p>
      </dgm:t>
    </dgm:pt>
  </dgm:ptLst>
  <dgm:cxnLst>
    <dgm:cxn modelId="{BE946E77-33F8-4D64-A0D4-AF0C74135D36}" srcId="{25CFF1E9-C400-4787-9EBE-7E2369A40695}" destId="{9973DBD4-90CD-4290-8BFE-98DD059D9533}" srcOrd="0" destOrd="0" parTransId="{103DDE2D-4BA9-46E4-B7D5-20AC68D5AF79}" sibTransId="{C2971989-7AAA-42A2-A4EF-884E090F6962}"/>
    <dgm:cxn modelId="{581CA92A-9BE6-401D-AE22-81458BE61B6E}" type="presOf" srcId="{7CECA0AB-610B-40F3-B090-6F1635DEEBA3}" destId="{C1A312D3-C1FB-4D2D-BDE0-62BDB2C788B2}" srcOrd="0" destOrd="0" presId="urn:microsoft.com/office/officeart/2005/8/layout/process4"/>
    <dgm:cxn modelId="{6E0D1AA5-A9F9-4D23-B787-F92C4EEF19C0}" srcId="{25CFF1E9-C400-4787-9EBE-7E2369A40695}" destId="{FFB1781F-9198-4246-B39D-A02263C8DEDC}" srcOrd="4" destOrd="0" parTransId="{4E5CE44F-9387-48E4-93A1-E3FF02A24D6C}" sibTransId="{BFE94510-89EC-4B70-86DF-5AB7298CDD4D}"/>
    <dgm:cxn modelId="{582AC90C-92B0-4420-9936-211AE94CF7A4}" type="presOf" srcId="{FBA8EB5C-73E6-4A7D-AF26-C6DE05F067E2}" destId="{2C57B28D-BA83-47D2-8ECB-B744C692E123}" srcOrd="0" destOrd="0" presId="urn:microsoft.com/office/officeart/2005/8/layout/process4"/>
    <dgm:cxn modelId="{3A6C0948-DE91-44A5-8B79-2867F21CA8D9}" type="presOf" srcId="{FFB1781F-9198-4246-B39D-A02263C8DEDC}" destId="{32001DC6-883B-471D-ACDA-760B0D03EC6E}" srcOrd="0" destOrd="0" presId="urn:microsoft.com/office/officeart/2005/8/layout/process4"/>
    <dgm:cxn modelId="{EA5BF887-A652-43AB-9BA9-576EE47098D1}" type="presOf" srcId="{25CFF1E9-C400-4787-9EBE-7E2369A40695}" destId="{ACD461B2-0B5A-40EB-B6A0-6C7A1333707D}" srcOrd="0" destOrd="0" presId="urn:microsoft.com/office/officeart/2005/8/layout/process4"/>
    <dgm:cxn modelId="{0384E6C2-0325-40A1-94DC-63740B2B58A9}" type="presOf" srcId="{8E54FB8D-E5ED-4FAA-B7BF-B79BF25174A8}" destId="{67573845-FEFE-4B2D-9AF9-2948FC5BF882}" srcOrd="0" destOrd="0" presId="urn:microsoft.com/office/officeart/2005/8/layout/process4"/>
    <dgm:cxn modelId="{08C14A99-C365-4AD5-A145-67440E119CFE}" srcId="{25CFF1E9-C400-4787-9EBE-7E2369A40695}" destId="{7CECA0AB-610B-40F3-B090-6F1635DEEBA3}" srcOrd="2" destOrd="0" parTransId="{BAF2E384-230D-4858-9CE7-77AA704A69F6}" sibTransId="{2688901E-AE32-4DA5-A99E-0AC13433ABD5}"/>
    <dgm:cxn modelId="{5D11A85D-4CA9-4C10-830A-7F3DF25CC09A}" type="presOf" srcId="{9973DBD4-90CD-4290-8BFE-98DD059D9533}" destId="{ABEB0672-3986-4D6A-A6AA-30AFBB818ED8}" srcOrd="0" destOrd="0" presId="urn:microsoft.com/office/officeart/2005/8/layout/process4"/>
    <dgm:cxn modelId="{88ECEB54-6CE5-45EB-9386-A397296F3231}" srcId="{25CFF1E9-C400-4787-9EBE-7E2369A40695}" destId="{8E54FB8D-E5ED-4FAA-B7BF-B79BF25174A8}" srcOrd="3" destOrd="0" parTransId="{3E93CEB2-E5E2-40E2-85C7-7AF0556F2E82}" sibTransId="{D27A7DD4-49D9-456B-B1B3-378256382AA4}"/>
    <dgm:cxn modelId="{CB4B7FE7-8AFF-4751-A507-684CB9536E49}" srcId="{25CFF1E9-C400-4787-9EBE-7E2369A40695}" destId="{DC116BB7-7E08-4371-8427-129FC519EAC3}" srcOrd="1" destOrd="0" parTransId="{D9D289B4-455D-4A02-8505-A4AF490B105A}" sibTransId="{0DFF8ADE-93F1-470A-9A46-AAD178A95DAC}"/>
    <dgm:cxn modelId="{095ED5F6-1597-45DA-842E-7ED198092163}" srcId="{25CFF1E9-C400-4787-9EBE-7E2369A40695}" destId="{FBA8EB5C-73E6-4A7D-AF26-C6DE05F067E2}" srcOrd="5" destOrd="0" parTransId="{8FB67469-275F-4DB7-94E1-3FE9C696535B}" sibTransId="{44CD8869-399B-4121-9342-C1C5742FC9F3}"/>
    <dgm:cxn modelId="{3D745DA2-D87D-4413-BB8F-4D80E39C86EE}" type="presOf" srcId="{DC116BB7-7E08-4371-8427-129FC519EAC3}" destId="{B7C8BD42-996D-4BF4-933F-D855B9216924}" srcOrd="0" destOrd="0" presId="urn:microsoft.com/office/officeart/2005/8/layout/process4"/>
    <dgm:cxn modelId="{F36901C7-5EAD-4A67-9CD1-55A633BBD06D}" type="presParOf" srcId="{ACD461B2-0B5A-40EB-B6A0-6C7A1333707D}" destId="{A3362BB8-5DCD-4519-9DA2-C17B70E16E0B}" srcOrd="0" destOrd="0" presId="urn:microsoft.com/office/officeart/2005/8/layout/process4"/>
    <dgm:cxn modelId="{BA60C23E-D926-4DCD-AFE7-5DC40C778FBA}" type="presParOf" srcId="{A3362BB8-5DCD-4519-9DA2-C17B70E16E0B}" destId="{2C57B28D-BA83-47D2-8ECB-B744C692E123}" srcOrd="0" destOrd="0" presId="urn:microsoft.com/office/officeart/2005/8/layout/process4"/>
    <dgm:cxn modelId="{7BF116C8-903F-4163-9609-96E35691A78C}" type="presParOf" srcId="{ACD461B2-0B5A-40EB-B6A0-6C7A1333707D}" destId="{E7F6C914-F82D-4273-BBA2-92A33B373AA2}" srcOrd="1" destOrd="0" presId="urn:microsoft.com/office/officeart/2005/8/layout/process4"/>
    <dgm:cxn modelId="{863CDF42-06B4-417D-A6E3-B0D8DC8F5D1A}" type="presParOf" srcId="{ACD461B2-0B5A-40EB-B6A0-6C7A1333707D}" destId="{EFFBDF68-6210-4FD6-87ED-54904438504E}" srcOrd="2" destOrd="0" presId="urn:microsoft.com/office/officeart/2005/8/layout/process4"/>
    <dgm:cxn modelId="{16258DFA-A6F9-41AE-89F7-F3651032B49E}" type="presParOf" srcId="{EFFBDF68-6210-4FD6-87ED-54904438504E}" destId="{32001DC6-883B-471D-ACDA-760B0D03EC6E}" srcOrd="0" destOrd="0" presId="urn:microsoft.com/office/officeart/2005/8/layout/process4"/>
    <dgm:cxn modelId="{DF4BFEA4-2A04-42C4-BD70-1882A7A5A4A1}" type="presParOf" srcId="{ACD461B2-0B5A-40EB-B6A0-6C7A1333707D}" destId="{6F29CEB1-0F65-4CE2-A76D-121FE12948B0}" srcOrd="3" destOrd="0" presId="urn:microsoft.com/office/officeart/2005/8/layout/process4"/>
    <dgm:cxn modelId="{714AAC63-17F2-47B4-9B5E-BF971465C46A}" type="presParOf" srcId="{ACD461B2-0B5A-40EB-B6A0-6C7A1333707D}" destId="{48948595-73BF-4AF5-80B6-3E999FD5CFBF}" srcOrd="4" destOrd="0" presId="urn:microsoft.com/office/officeart/2005/8/layout/process4"/>
    <dgm:cxn modelId="{0565AC74-70A5-4E71-8699-05EE78E2A826}" type="presParOf" srcId="{48948595-73BF-4AF5-80B6-3E999FD5CFBF}" destId="{67573845-FEFE-4B2D-9AF9-2948FC5BF882}" srcOrd="0" destOrd="0" presId="urn:microsoft.com/office/officeart/2005/8/layout/process4"/>
    <dgm:cxn modelId="{6275B4DC-857E-4C70-8835-81E67AF20107}" type="presParOf" srcId="{ACD461B2-0B5A-40EB-B6A0-6C7A1333707D}" destId="{B7809B75-53AB-4A84-879C-43F46FC0A00E}" srcOrd="5" destOrd="0" presId="urn:microsoft.com/office/officeart/2005/8/layout/process4"/>
    <dgm:cxn modelId="{682AF1A1-140C-49A9-B876-EE4C522E5DE4}" type="presParOf" srcId="{ACD461B2-0B5A-40EB-B6A0-6C7A1333707D}" destId="{C6BF496B-D499-4CFB-8652-416870CBBE44}" srcOrd="6" destOrd="0" presId="urn:microsoft.com/office/officeart/2005/8/layout/process4"/>
    <dgm:cxn modelId="{216A5255-B0EE-4BE2-9728-1365B1648D20}" type="presParOf" srcId="{C6BF496B-D499-4CFB-8652-416870CBBE44}" destId="{C1A312D3-C1FB-4D2D-BDE0-62BDB2C788B2}" srcOrd="0" destOrd="0" presId="urn:microsoft.com/office/officeart/2005/8/layout/process4"/>
    <dgm:cxn modelId="{892CCDA8-3B53-4263-918B-2B5047B816E2}" type="presParOf" srcId="{ACD461B2-0B5A-40EB-B6A0-6C7A1333707D}" destId="{F3232C41-04AF-4E3E-9755-2B7CD273DB45}" srcOrd="7" destOrd="0" presId="urn:microsoft.com/office/officeart/2005/8/layout/process4"/>
    <dgm:cxn modelId="{A8CC9F0F-B20C-49F7-A6B6-6384331E98E6}" type="presParOf" srcId="{ACD461B2-0B5A-40EB-B6A0-6C7A1333707D}" destId="{1FF20E94-7F82-449F-9713-BC8649C4F857}" srcOrd="8" destOrd="0" presId="urn:microsoft.com/office/officeart/2005/8/layout/process4"/>
    <dgm:cxn modelId="{4A5539DB-EE9A-49FD-A056-7245C5B64C1A}" type="presParOf" srcId="{1FF20E94-7F82-449F-9713-BC8649C4F857}" destId="{B7C8BD42-996D-4BF4-933F-D855B9216924}" srcOrd="0" destOrd="0" presId="urn:microsoft.com/office/officeart/2005/8/layout/process4"/>
    <dgm:cxn modelId="{DE37268C-478C-481C-9DA0-B3DAA2095546}" type="presParOf" srcId="{ACD461B2-0B5A-40EB-B6A0-6C7A1333707D}" destId="{FC446484-3F59-4AB0-B2E2-B6054491F90A}" srcOrd="9" destOrd="0" presId="urn:microsoft.com/office/officeart/2005/8/layout/process4"/>
    <dgm:cxn modelId="{069B9606-3AA4-4C1F-A699-36B7CB465E9A}" type="presParOf" srcId="{ACD461B2-0B5A-40EB-B6A0-6C7A1333707D}" destId="{15748C24-9C5E-4566-8D44-AFD0C88C66D1}" srcOrd="10" destOrd="0" presId="urn:microsoft.com/office/officeart/2005/8/layout/process4"/>
    <dgm:cxn modelId="{58CFB971-FCE4-42AF-954A-A25A6F79D83D}" type="presParOf" srcId="{15748C24-9C5E-4566-8D44-AFD0C88C66D1}" destId="{ABEB0672-3986-4D6A-A6AA-30AFBB818ED8}" srcOrd="0" destOrd="0" presId="urn:microsoft.com/office/officeart/2005/8/layout/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5CFF1E9-C400-4787-9EBE-7E2369A40695}" type="doc">
      <dgm:prSet loTypeId="urn:microsoft.com/office/officeart/2005/8/layout/hList7" loCatId="process" qsTypeId="urn:microsoft.com/office/officeart/2005/8/quickstyle/simple1" qsCatId="simple" csTypeId="urn:microsoft.com/office/officeart/2005/8/colors/accent1_2" csCatId="accent1" phldr="1"/>
      <dgm:spPr/>
      <dgm:t>
        <a:bodyPr/>
        <a:lstStyle/>
        <a:p>
          <a:endParaRPr lang="en-US"/>
        </a:p>
      </dgm:t>
    </dgm:pt>
    <dgm:pt modelId="{9973DBD4-90CD-4290-8BFE-98DD059D9533}">
      <dgm:prSet phldrT="[Text]"/>
      <dgm:spPr/>
      <dgm:t>
        <a:bodyPr/>
        <a:lstStyle/>
        <a:p>
          <a:pPr algn="ctr" defTabSz="914400">
            <a:buNone/>
          </a:pPr>
          <a:r>
            <a:rPr lang="es-ES" noProof="1" smtClean="0"/>
            <a:t>1</a:t>
          </a:r>
          <a:endParaRPr lang="es-ES" noProof="1"/>
        </a:p>
      </dgm:t>
    </dgm:pt>
    <dgm:pt modelId="{103DDE2D-4BA9-46E4-B7D5-20AC68D5AF79}" type="parTrans" cxnId="{BE946E77-33F8-4D64-A0D4-AF0C74135D36}">
      <dgm:prSet/>
      <dgm:spPr/>
      <dgm:t>
        <a:bodyPr/>
        <a:lstStyle/>
        <a:p>
          <a:endParaRPr lang="en-US"/>
        </a:p>
      </dgm:t>
    </dgm:pt>
    <dgm:pt modelId="{C2971989-7AAA-42A2-A4EF-884E090F6962}" type="sibTrans" cxnId="{BE946E77-33F8-4D64-A0D4-AF0C74135D36}">
      <dgm:prSet/>
      <dgm:spPr/>
      <dgm:t>
        <a:bodyPr/>
        <a:lstStyle/>
        <a:p>
          <a:endParaRPr lang="en-US"/>
        </a:p>
      </dgm:t>
    </dgm:pt>
    <dgm:pt modelId="{DC116BB7-7E08-4371-8427-129FC519EAC3}">
      <dgm:prSet phldrT="[Text]"/>
      <dgm:spPr/>
      <dgm:t>
        <a:bodyPr/>
        <a:lstStyle/>
        <a:p>
          <a:pPr algn="ctr" defTabSz="914400">
            <a:buNone/>
          </a:pPr>
          <a:r>
            <a:rPr lang="es-ES" sz="3600" noProof="1" smtClean="0"/>
            <a:t>2</a:t>
          </a:r>
          <a:endParaRPr lang="es-ES" sz="3600" noProof="1"/>
        </a:p>
      </dgm:t>
    </dgm:pt>
    <dgm:pt modelId="{D9D289B4-455D-4A02-8505-A4AF490B105A}" type="parTrans" cxnId="{CB4B7FE7-8AFF-4751-A507-684CB9536E49}">
      <dgm:prSet/>
      <dgm:spPr/>
      <dgm:t>
        <a:bodyPr/>
        <a:lstStyle/>
        <a:p>
          <a:endParaRPr lang="en-US"/>
        </a:p>
      </dgm:t>
    </dgm:pt>
    <dgm:pt modelId="{0DFF8ADE-93F1-470A-9A46-AAD178A95DAC}" type="sibTrans" cxnId="{CB4B7FE7-8AFF-4751-A507-684CB9536E49}">
      <dgm:prSet/>
      <dgm:spPr/>
      <dgm:t>
        <a:bodyPr/>
        <a:lstStyle/>
        <a:p>
          <a:endParaRPr lang="en-US"/>
        </a:p>
      </dgm:t>
    </dgm:pt>
    <dgm:pt modelId="{7947CEE9-5A28-46C4-A03A-3C8C5E37DF87}">
      <dgm:prSet phldrT="[Text]" custT="1"/>
      <dgm:spPr/>
      <dgm:t>
        <a:bodyPr/>
        <a:lstStyle/>
        <a:p>
          <a:pPr algn="just" defTabSz="914400">
            <a:buNone/>
          </a:pPr>
          <a:r>
            <a:rPr lang="es-PE" sz="1400" b="1" dirty="0" smtClean="0"/>
            <a:t>El patrón MVC es muy utilizado hoy en día, es un diseño que ofrece consistencia y baja complejidad en el desarrollo. </a:t>
          </a:r>
          <a:endParaRPr lang="es-ES" sz="1400" b="1" noProof="1"/>
        </a:p>
      </dgm:t>
    </dgm:pt>
    <dgm:pt modelId="{BF51C53E-E658-496D-9C60-FC71F03FB86F}" type="parTrans" cxnId="{9C1AFC09-ACFD-4642-A98C-0A3856C5CEAD}">
      <dgm:prSet/>
      <dgm:spPr/>
      <dgm:t>
        <a:bodyPr/>
        <a:lstStyle/>
        <a:p>
          <a:endParaRPr lang="en-US"/>
        </a:p>
      </dgm:t>
    </dgm:pt>
    <dgm:pt modelId="{456F42C0-B429-4FE8-B163-6E1DA1EE39B8}" type="sibTrans" cxnId="{9C1AFC09-ACFD-4642-A98C-0A3856C5CEAD}">
      <dgm:prSet/>
      <dgm:spPr/>
      <dgm:t>
        <a:bodyPr/>
        <a:lstStyle/>
        <a:p>
          <a:endParaRPr lang="en-US"/>
        </a:p>
      </dgm:t>
    </dgm:pt>
    <dgm:pt modelId="{CDA36253-46B1-4579-98B8-8C5F85390E57}">
      <dgm:prSet phldrT="[Text]" custT="1"/>
      <dgm:spPr/>
      <dgm:t>
        <a:bodyPr/>
        <a:lstStyle/>
        <a:p>
          <a:pPr algn="just" defTabSz="914400">
            <a:buNone/>
          </a:pPr>
          <a:r>
            <a:rPr lang="es-PE" sz="1400" b="1" dirty="0" smtClean="0"/>
            <a:t>Utilizado  por su enfoque y las ventajas que ofrece con respecto a algunas otras formas o patrones de desarrollo de aplicaciones web ha hecho que  los </a:t>
          </a:r>
          <a:r>
            <a:rPr lang="es-PE" sz="1400" b="1" dirty="0" err="1" smtClean="0"/>
            <a:t>frameworks</a:t>
          </a:r>
          <a:r>
            <a:rPr lang="es-PE" sz="1400" b="1" dirty="0" smtClean="0"/>
            <a:t> tomen la estructura como base para cualquier lenguaje web.</a:t>
          </a:r>
          <a:endParaRPr lang="es-ES" sz="1400" b="1" noProof="1"/>
        </a:p>
      </dgm:t>
    </dgm:pt>
    <dgm:pt modelId="{ACEAB6EC-AA1D-4924-9607-920AF547F530}" type="parTrans" cxnId="{CBE684EA-7285-45DB-BE1C-833E3F4C7507}">
      <dgm:prSet/>
      <dgm:spPr/>
      <dgm:t>
        <a:bodyPr/>
        <a:lstStyle/>
        <a:p>
          <a:endParaRPr lang="en-US"/>
        </a:p>
      </dgm:t>
    </dgm:pt>
    <dgm:pt modelId="{EBAFA115-C9A8-4243-8E32-FA3EB149282E}" type="sibTrans" cxnId="{CBE684EA-7285-45DB-BE1C-833E3F4C7507}">
      <dgm:prSet/>
      <dgm:spPr/>
      <dgm:t>
        <a:bodyPr/>
        <a:lstStyle/>
        <a:p>
          <a:endParaRPr lang="en-US"/>
        </a:p>
      </dgm:t>
    </dgm:pt>
    <dgm:pt modelId="{88A66669-769A-4C25-A914-9259CD4F2C4B}">
      <dgm:prSet custT="1"/>
      <dgm:spPr/>
      <dgm:t>
        <a:bodyPr/>
        <a:lstStyle/>
        <a:p>
          <a:pPr algn="ctr"/>
          <a:r>
            <a:rPr lang="es-ES" sz="3600" noProof="1" smtClean="0"/>
            <a:t>3</a:t>
          </a:r>
          <a:endParaRPr lang="es-ES" sz="3600" noProof="1"/>
        </a:p>
      </dgm:t>
    </dgm:pt>
    <dgm:pt modelId="{845C8D60-7E6A-48B4-BF03-CD8545CC74DE}" type="parTrans" cxnId="{EC0BEA6E-F2D2-4D45-9F18-CDD51C950349}">
      <dgm:prSet/>
      <dgm:spPr/>
      <dgm:t>
        <a:bodyPr/>
        <a:lstStyle/>
        <a:p>
          <a:endParaRPr lang="es-PE"/>
        </a:p>
      </dgm:t>
    </dgm:pt>
    <dgm:pt modelId="{2057A31A-C5E0-4680-BEFB-04810597DAED}" type="sibTrans" cxnId="{EC0BEA6E-F2D2-4D45-9F18-CDD51C950349}">
      <dgm:prSet/>
      <dgm:spPr/>
      <dgm:t>
        <a:bodyPr/>
        <a:lstStyle/>
        <a:p>
          <a:endParaRPr lang="es-PE"/>
        </a:p>
      </dgm:t>
    </dgm:pt>
    <dgm:pt modelId="{EE2A95C6-C18F-439E-BB98-45E33ABC3C72}">
      <dgm:prSet custT="1"/>
      <dgm:spPr/>
      <dgm:t>
        <a:bodyPr/>
        <a:lstStyle/>
        <a:p>
          <a:pPr algn="l"/>
          <a:r>
            <a:rPr lang="es-PE" sz="1400" b="1" dirty="0" smtClean="0"/>
            <a:t>Una clara separación de la interfaz de usuario y lógica de negocio minimiza el riesgo de introducir errores.</a:t>
          </a:r>
          <a:endParaRPr lang="es-ES" sz="1400" b="1" noProof="1"/>
        </a:p>
      </dgm:t>
    </dgm:pt>
    <dgm:pt modelId="{87DCF459-CB9C-4EB7-BC0E-E8C7D5CD3F94}" type="parTrans" cxnId="{3E0C21EA-0739-420D-85F7-246E647104CE}">
      <dgm:prSet/>
      <dgm:spPr/>
      <dgm:t>
        <a:bodyPr/>
        <a:lstStyle/>
        <a:p>
          <a:endParaRPr lang="es-PE"/>
        </a:p>
      </dgm:t>
    </dgm:pt>
    <dgm:pt modelId="{89DA4D6A-0497-4FB0-AD9C-CCC3A5A45260}" type="sibTrans" cxnId="{3E0C21EA-0739-420D-85F7-246E647104CE}">
      <dgm:prSet/>
      <dgm:spPr/>
      <dgm:t>
        <a:bodyPr/>
        <a:lstStyle/>
        <a:p>
          <a:endParaRPr lang="es-PE"/>
        </a:p>
      </dgm:t>
    </dgm:pt>
    <dgm:pt modelId="{A7BAE23C-AA8E-4E9D-A01A-2B39EE0F1CDD}" type="pres">
      <dgm:prSet presAssocID="{25CFF1E9-C400-4787-9EBE-7E2369A40695}" presName="Name0" presStyleCnt="0">
        <dgm:presLayoutVars>
          <dgm:dir/>
          <dgm:resizeHandles val="exact"/>
        </dgm:presLayoutVars>
      </dgm:prSet>
      <dgm:spPr/>
      <dgm:t>
        <a:bodyPr/>
        <a:lstStyle/>
        <a:p>
          <a:endParaRPr lang="es-PE"/>
        </a:p>
      </dgm:t>
    </dgm:pt>
    <dgm:pt modelId="{242BDB57-AF69-490F-94D9-8ADFB14CC9CE}" type="pres">
      <dgm:prSet presAssocID="{25CFF1E9-C400-4787-9EBE-7E2369A40695}" presName="fgShape" presStyleLbl="fgShp" presStyleIdx="0" presStyleCnt="1" custLinFactY="-200000" custLinFactNeighborX="544" custLinFactNeighborY="-231597"/>
      <dgm:spPr/>
    </dgm:pt>
    <dgm:pt modelId="{F4C67AED-4FB9-4D30-9F42-58204F03ABFA}" type="pres">
      <dgm:prSet presAssocID="{25CFF1E9-C400-4787-9EBE-7E2369A40695}" presName="linComp" presStyleCnt="0"/>
      <dgm:spPr/>
    </dgm:pt>
    <dgm:pt modelId="{B7435DD9-769D-4E93-85CC-7772D8C87CD3}" type="pres">
      <dgm:prSet presAssocID="{9973DBD4-90CD-4290-8BFE-98DD059D9533}" presName="compNode" presStyleCnt="0"/>
      <dgm:spPr/>
    </dgm:pt>
    <dgm:pt modelId="{19DE3B54-6239-42C1-90D0-BB27E01078FD}" type="pres">
      <dgm:prSet presAssocID="{9973DBD4-90CD-4290-8BFE-98DD059D9533}" presName="bkgdShape" presStyleLbl="node1" presStyleIdx="0" presStyleCnt="3" custLinFactNeighborX="-64" custLinFactNeighborY="-7630"/>
      <dgm:spPr/>
      <dgm:t>
        <a:bodyPr/>
        <a:lstStyle/>
        <a:p>
          <a:endParaRPr lang="es-PE"/>
        </a:p>
      </dgm:t>
    </dgm:pt>
    <dgm:pt modelId="{D3C0F2B6-ABB4-415B-AF60-04C192D39502}" type="pres">
      <dgm:prSet presAssocID="{9973DBD4-90CD-4290-8BFE-98DD059D9533}" presName="nodeTx" presStyleLbl="node1" presStyleIdx="0" presStyleCnt="3">
        <dgm:presLayoutVars>
          <dgm:bulletEnabled val="1"/>
        </dgm:presLayoutVars>
      </dgm:prSet>
      <dgm:spPr/>
      <dgm:t>
        <a:bodyPr/>
        <a:lstStyle/>
        <a:p>
          <a:endParaRPr lang="es-PE"/>
        </a:p>
      </dgm:t>
    </dgm:pt>
    <dgm:pt modelId="{2306BCC9-56BC-4559-A7A3-EB8DFDCE9872}" type="pres">
      <dgm:prSet presAssocID="{9973DBD4-90CD-4290-8BFE-98DD059D9533}" presName="invisiNode" presStyleLbl="node1" presStyleIdx="0" presStyleCnt="3"/>
      <dgm:spPr/>
    </dgm:pt>
    <dgm:pt modelId="{6C3B75CD-A10F-412A-ADDA-19F5F5756107}" type="pres">
      <dgm:prSet presAssocID="{9973DBD4-90CD-4290-8BFE-98DD059D9533}" presName="imagNode" presStyleLbl="fgImgPlace1" presStyleIdx="0" presStyleCnt="3"/>
      <dgm:spPr/>
    </dgm:pt>
    <dgm:pt modelId="{DDF505AF-C0E4-4A32-8183-057541E854DD}" type="pres">
      <dgm:prSet presAssocID="{C2971989-7AAA-42A2-A4EF-884E090F6962}" presName="sibTrans" presStyleLbl="sibTrans2D1" presStyleIdx="0" presStyleCnt="0"/>
      <dgm:spPr/>
      <dgm:t>
        <a:bodyPr/>
        <a:lstStyle/>
        <a:p>
          <a:endParaRPr lang="es-PE"/>
        </a:p>
      </dgm:t>
    </dgm:pt>
    <dgm:pt modelId="{E747080F-D7E5-4D9E-965D-37AA2ADAC989}" type="pres">
      <dgm:prSet presAssocID="{DC116BB7-7E08-4371-8427-129FC519EAC3}" presName="compNode" presStyleCnt="0"/>
      <dgm:spPr/>
    </dgm:pt>
    <dgm:pt modelId="{9D0B7A5A-2C95-4DBB-8954-9E6B1FE1BE11}" type="pres">
      <dgm:prSet presAssocID="{DC116BB7-7E08-4371-8427-129FC519EAC3}" presName="bkgdShape" presStyleLbl="node1" presStyleIdx="1" presStyleCnt="3"/>
      <dgm:spPr/>
      <dgm:t>
        <a:bodyPr/>
        <a:lstStyle/>
        <a:p>
          <a:endParaRPr lang="es-PE"/>
        </a:p>
      </dgm:t>
    </dgm:pt>
    <dgm:pt modelId="{D204D809-6C6D-4A12-935E-C67234E05376}" type="pres">
      <dgm:prSet presAssocID="{DC116BB7-7E08-4371-8427-129FC519EAC3}" presName="nodeTx" presStyleLbl="node1" presStyleIdx="1" presStyleCnt="3">
        <dgm:presLayoutVars>
          <dgm:bulletEnabled val="1"/>
        </dgm:presLayoutVars>
      </dgm:prSet>
      <dgm:spPr/>
      <dgm:t>
        <a:bodyPr/>
        <a:lstStyle/>
        <a:p>
          <a:endParaRPr lang="es-PE"/>
        </a:p>
      </dgm:t>
    </dgm:pt>
    <dgm:pt modelId="{65BB2360-3615-45EC-867B-00FCA603CF4C}" type="pres">
      <dgm:prSet presAssocID="{DC116BB7-7E08-4371-8427-129FC519EAC3}" presName="invisiNode" presStyleLbl="node1" presStyleIdx="1" presStyleCnt="3"/>
      <dgm:spPr/>
    </dgm:pt>
    <dgm:pt modelId="{A71DA6F4-DCA5-4ECF-8D8C-FEAAA6186C16}" type="pres">
      <dgm:prSet presAssocID="{DC116BB7-7E08-4371-8427-129FC519EAC3}" presName="imagNode" presStyleLbl="fgImgPlace1" presStyleIdx="1" presStyleCnt="3"/>
      <dgm:spPr/>
    </dgm:pt>
    <dgm:pt modelId="{2F45F89D-D453-412B-BAC8-3A8556EE2726}" type="pres">
      <dgm:prSet presAssocID="{0DFF8ADE-93F1-470A-9A46-AAD178A95DAC}" presName="sibTrans" presStyleLbl="sibTrans2D1" presStyleIdx="0" presStyleCnt="0"/>
      <dgm:spPr/>
      <dgm:t>
        <a:bodyPr/>
        <a:lstStyle/>
        <a:p>
          <a:endParaRPr lang="es-PE"/>
        </a:p>
      </dgm:t>
    </dgm:pt>
    <dgm:pt modelId="{C28CF0C0-7AF5-4AB6-945B-BF95AAFE4488}" type="pres">
      <dgm:prSet presAssocID="{88A66669-769A-4C25-A914-9259CD4F2C4B}" presName="compNode" presStyleCnt="0"/>
      <dgm:spPr/>
    </dgm:pt>
    <dgm:pt modelId="{9AA023CF-0E06-490B-830D-D33140DC4ABB}" type="pres">
      <dgm:prSet presAssocID="{88A66669-769A-4C25-A914-9259CD4F2C4B}" presName="bkgdShape" presStyleLbl="node1" presStyleIdx="2" presStyleCnt="3" custLinFactNeighborY="-172"/>
      <dgm:spPr/>
      <dgm:t>
        <a:bodyPr/>
        <a:lstStyle/>
        <a:p>
          <a:endParaRPr lang="es-PE"/>
        </a:p>
      </dgm:t>
    </dgm:pt>
    <dgm:pt modelId="{A0A8181C-40DD-4FCC-90FD-1677444C910E}" type="pres">
      <dgm:prSet presAssocID="{88A66669-769A-4C25-A914-9259CD4F2C4B}" presName="nodeTx" presStyleLbl="node1" presStyleIdx="2" presStyleCnt="3">
        <dgm:presLayoutVars>
          <dgm:bulletEnabled val="1"/>
        </dgm:presLayoutVars>
      </dgm:prSet>
      <dgm:spPr/>
      <dgm:t>
        <a:bodyPr/>
        <a:lstStyle/>
        <a:p>
          <a:endParaRPr lang="es-PE"/>
        </a:p>
      </dgm:t>
    </dgm:pt>
    <dgm:pt modelId="{674A4B83-977A-4F4D-9224-02DD64FB0B9B}" type="pres">
      <dgm:prSet presAssocID="{88A66669-769A-4C25-A914-9259CD4F2C4B}" presName="invisiNode" presStyleLbl="node1" presStyleIdx="2" presStyleCnt="3"/>
      <dgm:spPr/>
    </dgm:pt>
    <dgm:pt modelId="{CE46E5DB-B0AD-4A4D-BE04-F428D69286C6}" type="pres">
      <dgm:prSet presAssocID="{88A66669-769A-4C25-A914-9259CD4F2C4B}" presName="imagNode" presStyleLbl="fgImgPlace1" presStyleIdx="2" presStyleCnt="3"/>
      <dgm:spPr/>
    </dgm:pt>
  </dgm:ptLst>
  <dgm:cxnLst>
    <dgm:cxn modelId="{CB830E53-AEB6-4F9B-9A96-26D92C5022BA}" type="presOf" srcId="{9973DBD4-90CD-4290-8BFE-98DD059D9533}" destId="{D3C0F2B6-ABB4-415B-AF60-04C192D39502}" srcOrd="1" destOrd="0" presId="urn:microsoft.com/office/officeart/2005/8/layout/hList7"/>
    <dgm:cxn modelId="{3AD78A4A-9CE5-41CA-8122-DA6D7F9E8525}" type="presOf" srcId="{C2971989-7AAA-42A2-A4EF-884E090F6962}" destId="{DDF505AF-C0E4-4A32-8183-057541E854DD}" srcOrd="0" destOrd="0" presId="urn:microsoft.com/office/officeart/2005/8/layout/hList7"/>
    <dgm:cxn modelId="{CB4B7FE7-8AFF-4751-A507-684CB9536E49}" srcId="{25CFF1E9-C400-4787-9EBE-7E2369A40695}" destId="{DC116BB7-7E08-4371-8427-129FC519EAC3}" srcOrd="1" destOrd="0" parTransId="{D9D289B4-455D-4A02-8505-A4AF490B105A}" sibTransId="{0DFF8ADE-93F1-470A-9A46-AAD178A95DAC}"/>
    <dgm:cxn modelId="{273C1D9F-687B-4FCC-8094-99BB5C885E01}" type="presOf" srcId="{7947CEE9-5A28-46C4-A03A-3C8C5E37DF87}" destId="{D3C0F2B6-ABB4-415B-AF60-04C192D39502}" srcOrd="1" destOrd="1" presId="urn:microsoft.com/office/officeart/2005/8/layout/hList7"/>
    <dgm:cxn modelId="{9C1AFC09-ACFD-4642-A98C-0A3856C5CEAD}" srcId="{9973DBD4-90CD-4290-8BFE-98DD059D9533}" destId="{7947CEE9-5A28-46C4-A03A-3C8C5E37DF87}" srcOrd="0" destOrd="0" parTransId="{BF51C53E-E658-496D-9C60-FC71F03FB86F}" sibTransId="{456F42C0-B429-4FE8-B163-6E1DA1EE39B8}"/>
    <dgm:cxn modelId="{617BBBBD-F7A4-49B8-9D4B-3625C0666BAC}" type="presOf" srcId="{EE2A95C6-C18F-439E-BB98-45E33ABC3C72}" destId="{9AA023CF-0E06-490B-830D-D33140DC4ABB}" srcOrd="0" destOrd="1" presId="urn:microsoft.com/office/officeart/2005/8/layout/hList7"/>
    <dgm:cxn modelId="{3DB3EB2F-8D0D-47B6-A7DE-5D2997461D41}" type="presOf" srcId="{25CFF1E9-C400-4787-9EBE-7E2369A40695}" destId="{A7BAE23C-AA8E-4E9D-A01A-2B39EE0F1CDD}" srcOrd="0" destOrd="0" presId="urn:microsoft.com/office/officeart/2005/8/layout/hList7"/>
    <dgm:cxn modelId="{B65B817C-0E8A-4E8E-B14B-E79D55A95466}" type="presOf" srcId="{7947CEE9-5A28-46C4-A03A-3C8C5E37DF87}" destId="{19DE3B54-6239-42C1-90D0-BB27E01078FD}" srcOrd="0" destOrd="1" presId="urn:microsoft.com/office/officeart/2005/8/layout/hList7"/>
    <dgm:cxn modelId="{E17561D0-C73B-4939-91B4-E4E5C7FC210B}" type="presOf" srcId="{DC116BB7-7E08-4371-8427-129FC519EAC3}" destId="{9D0B7A5A-2C95-4DBB-8954-9E6B1FE1BE11}" srcOrd="0" destOrd="0" presId="urn:microsoft.com/office/officeart/2005/8/layout/hList7"/>
    <dgm:cxn modelId="{24AAB481-17C5-4B03-AA96-5605D608C150}" type="presOf" srcId="{0DFF8ADE-93F1-470A-9A46-AAD178A95DAC}" destId="{2F45F89D-D453-412B-BAC8-3A8556EE2726}" srcOrd="0" destOrd="0" presId="urn:microsoft.com/office/officeart/2005/8/layout/hList7"/>
    <dgm:cxn modelId="{3E0C21EA-0739-420D-85F7-246E647104CE}" srcId="{88A66669-769A-4C25-A914-9259CD4F2C4B}" destId="{EE2A95C6-C18F-439E-BB98-45E33ABC3C72}" srcOrd="0" destOrd="0" parTransId="{87DCF459-CB9C-4EB7-BC0E-E8C7D5CD3F94}" sibTransId="{89DA4D6A-0497-4FB0-AD9C-CCC3A5A45260}"/>
    <dgm:cxn modelId="{EC0BEA6E-F2D2-4D45-9F18-CDD51C950349}" srcId="{25CFF1E9-C400-4787-9EBE-7E2369A40695}" destId="{88A66669-769A-4C25-A914-9259CD4F2C4B}" srcOrd="2" destOrd="0" parTransId="{845C8D60-7E6A-48B4-BF03-CD8545CC74DE}" sibTransId="{2057A31A-C5E0-4680-BEFB-04810597DAED}"/>
    <dgm:cxn modelId="{390BA998-074C-4C5B-92B1-BBB606CB355E}" type="presOf" srcId="{CDA36253-46B1-4579-98B8-8C5F85390E57}" destId="{D204D809-6C6D-4A12-935E-C67234E05376}" srcOrd="1" destOrd="1" presId="urn:microsoft.com/office/officeart/2005/8/layout/hList7"/>
    <dgm:cxn modelId="{BE31F4B5-5BCF-475C-8357-43133880A04B}" type="presOf" srcId="{CDA36253-46B1-4579-98B8-8C5F85390E57}" destId="{9D0B7A5A-2C95-4DBB-8954-9E6B1FE1BE11}" srcOrd="0" destOrd="1" presId="urn:microsoft.com/office/officeart/2005/8/layout/hList7"/>
    <dgm:cxn modelId="{BE946E77-33F8-4D64-A0D4-AF0C74135D36}" srcId="{25CFF1E9-C400-4787-9EBE-7E2369A40695}" destId="{9973DBD4-90CD-4290-8BFE-98DD059D9533}" srcOrd="0" destOrd="0" parTransId="{103DDE2D-4BA9-46E4-B7D5-20AC68D5AF79}" sibTransId="{C2971989-7AAA-42A2-A4EF-884E090F6962}"/>
    <dgm:cxn modelId="{DDDCAE6F-6418-43A4-B15B-661E5B785D19}" type="presOf" srcId="{DC116BB7-7E08-4371-8427-129FC519EAC3}" destId="{D204D809-6C6D-4A12-935E-C67234E05376}" srcOrd="1" destOrd="0" presId="urn:microsoft.com/office/officeart/2005/8/layout/hList7"/>
    <dgm:cxn modelId="{CBE684EA-7285-45DB-BE1C-833E3F4C7507}" srcId="{DC116BB7-7E08-4371-8427-129FC519EAC3}" destId="{CDA36253-46B1-4579-98B8-8C5F85390E57}" srcOrd="0" destOrd="0" parTransId="{ACEAB6EC-AA1D-4924-9607-920AF547F530}" sibTransId="{EBAFA115-C9A8-4243-8E32-FA3EB149282E}"/>
    <dgm:cxn modelId="{1C2BC69E-7CAE-4F21-9FE5-8A7C1D218D17}" type="presOf" srcId="{88A66669-769A-4C25-A914-9259CD4F2C4B}" destId="{9AA023CF-0E06-490B-830D-D33140DC4ABB}" srcOrd="0" destOrd="0" presId="urn:microsoft.com/office/officeart/2005/8/layout/hList7"/>
    <dgm:cxn modelId="{BA23AEDD-A496-4B44-A1D7-C6DA1950CE32}" type="presOf" srcId="{EE2A95C6-C18F-439E-BB98-45E33ABC3C72}" destId="{A0A8181C-40DD-4FCC-90FD-1677444C910E}" srcOrd="1" destOrd="1" presId="urn:microsoft.com/office/officeart/2005/8/layout/hList7"/>
    <dgm:cxn modelId="{755A36CA-193B-4A4F-A4A6-0F505D1C7775}" type="presOf" srcId="{9973DBD4-90CD-4290-8BFE-98DD059D9533}" destId="{19DE3B54-6239-42C1-90D0-BB27E01078FD}" srcOrd="0" destOrd="0" presId="urn:microsoft.com/office/officeart/2005/8/layout/hList7"/>
    <dgm:cxn modelId="{A8B37AE9-638B-4E61-9191-3D9B932FAD0C}" type="presOf" srcId="{88A66669-769A-4C25-A914-9259CD4F2C4B}" destId="{A0A8181C-40DD-4FCC-90FD-1677444C910E}" srcOrd="1" destOrd="0" presId="urn:microsoft.com/office/officeart/2005/8/layout/hList7"/>
    <dgm:cxn modelId="{0CD45540-3789-46FA-9700-8597E9A90C8E}" type="presParOf" srcId="{A7BAE23C-AA8E-4E9D-A01A-2B39EE0F1CDD}" destId="{242BDB57-AF69-490F-94D9-8ADFB14CC9CE}" srcOrd="0" destOrd="0" presId="urn:microsoft.com/office/officeart/2005/8/layout/hList7"/>
    <dgm:cxn modelId="{A2A47579-DCCA-4C4D-B8EB-95EA03A6DF4D}" type="presParOf" srcId="{A7BAE23C-AA8E-4E9D-A01A-2B39EE0F1CDD}" destId="{F4C67AED-4FB9-4D30-9F42-58204F03ABFA}" srcOrd="1" destOrd="0" presId="urn:microsoft.com/office/officeart/2005/8/layout/hList7"/>
    <dgm:cxn modelId="{C82C00D7-F792-4731-8030-DC5D110057BB}" type="presParOf" srcId="{F4C67AED-4FB9-4D30-9F42-58204F03ABFA}" destId="{B7435DD9-769D-4E93-85CC-7772D8C87CD3}" srcOrd="0" destOrd="0" presId="urn:microsoft.com/office/officeart/2005/8/layout/hList7"/>
    <dgm:cxn modelId="{7C434E23-BB5B-4484-B503-46ACB4996114}" type="presParOf" srcId="{B7435DD9-769D-4E93-85CC-7772D8C87CD3}" destId="{19DE3B54-6239-42C1-90D0-BB27E01078FD}" srcOrd="0" destOrd="0" presId="urn:microsoft.com/office/officeart/2005/8/layout/hList7"/>
    <dgm:cxn modelId="{D852AFC9-9C82-4C3D-A465-00760A265F68}" type="presParOf" srcId="{B7435DD9-769D-4E93-85CC-7772D8C87CD3}" destId="{D3C0F2B6-ABB4-415B-AF60-04C192D39502}" srcOrd="1" destOrd="0" presId="urn:microsoft.com/office/officeart/2005/8/layout/hList7"/>
    <dgm:cxn modelId="{3058A68F-9D20-448C-A65A-EFAD9491D25B}" type="presParOf" srcId="{B7435DD9-769D-4E93-85CC-7772D8C87CD3}" destId="{2306BCC9-56BC-4559-A7A3-EB8DFDCE9872}" srcOrd="2" destOrd="0" presId="urn:microsoft.com/office/officeart/2005/8/layout/hList7"/>
    <dgm:cxn modelId="{FE8FD3E1-5498-4F32-940C-D30AFC99E3D0}" type="presParOf" srcId="{B7435DD9-769D-4E93-85CC-7772D8C87CD3}" destId="{6C3B75CD-A10F-412A-ADDA-19F5F5756107}" srcOrd="3" destOrd="0" presId="urn:microsoft.com/office/officeart/2005/8/layout/hList7"/>
    <dgm:cxn modelId="{18C6656E-8C42-4DCF-988B-B9011A42F537}" type="presParOf" srcId="{F4C67AED-4FB9-4D30-9F42-58204F03ABFA}" destId="{DDF505AF-C0E4-4A32-8183-057541E854DD}" srcOrd="1" destOrd="0" presId="urn:microsoft.com/office/officeart/2005/8/layout/hList7"/>
    <dgm:cxn modelId="{10C0DEEC-1913-4B4D-9B38-8EF0D8F81BC0}" type="presParOf" srcId="{F4C67AED-4FB9-4D30-9F42-58204F03ABFA}" destId="{E747080F-D7E5-4D9E-965D-37AA2ADAC989}" srcOrd="2" destOrd="0" presId="urn:microsoft.com/office/officeart/2005/8/layout/hList7"/>
    <dgm:cxn modelId="{7F5C3076-8BAC-466F-B9EF-F277D8864471}" type="presParOf" srcId="{E747080F-D7E5-4D9E-965D-37AA2ADAC989}" destId="{9D0B7A5A-2C95-4DBB-8954-9E6B1FE1BE11}" srcOrd="0" destOrd="0" presId="urn:microsoft.com/office/officeart/2005/8/layout/hList7"/>
    <dgm:cxn modelId="{5C8C17B3-7CBD-4573-BA4E-AE4D87828066}" type="presParOf" srcId="{E747080F-D7E5-4D9E-965D-37AA2ADAC989}" destId="{D204D809-6C6D-4A12-935E-C67234E05376}" srcOrd="1" destOrd="0" presId="urn:microsoft.com/office/officeart/2005/8/layout/hList7"/>
    <dgm:cxn modelId="{21E78DD1-6279-44AC-944D-30CC67086E06}" type="presParOf" srcId="{E747080F-D7E5-4D9E-965D-37AA2ADAC989}" destId="{65BB2360-3615-45EC-867B-00FCA603CF4C}" srcOrd="2" destOrd="0" presId="urn:microsoft.com/office/officeart/2005/8/layout/hList7"/>
    <dgm:cxn modelId="{914E7DAD-92DC-43A4-9D30-E504A2F93727}" type="presParOf" srcId="{E747080F-D7E5-4D9E-965D-37AA2ADAC989}" destId="{A71DA6F4-DCA5-4ECF-8D8C-FEAAA6186C16}" srcOrd="3" destOrd="0" presId="urn:microsoft.com/office/officeart/2005/8/layout/hList7"/>
    <dgm:cxn modelId="{84EEEB8E-89F0-4277-8F50-F38E38E56333}" type="presParOf" srcId="{F4C67AED-4FB9-4D30-9F42-58204F03ABFA}" destId="{2F45F89D-D453-412B-BAC8-3A8556EE2726}" srcOrd="3" destOrd="0" presId="urn:microsoft.com/office/officeart/2005/8/layout/hList7"/>
    <dgm:cxn modelId="{CC17EA06-67A7-42B5-9A17-FF719F2FA698}" type="presParOf" srcId="{F4C67AED-4FB9-4D30-9F42-58204F03ABFA}" destId="{C28CF0C0-7AF5-4AB6-945B-BF95AAFE4488}" srcOrd="4" destOrd="0" presId="urn:microsoft.com/office/officeart/2005/8/layout/hList7"/>
    <dgm:cxn modelId="{E827B971-A51A-4B01-A803-41334EE278E7}" type="presParOf" srcId="{C28CF0C0-7AF5-4AB6-945B-BF95AAFE4488}" destId="{9AA023CF-0E06-490B-830D-D33140DC4ABB}" srcOrd="0" destOrd="0" presId="urn:microsoft.com/office/officeart/2005/8/layout/hList7"/>
    <dgm:cxn modelId="{BCDEF22C-2758-4F73-AF2A-B068073BB132}" type="presParOf" srcId="{C28CF0C0-7AF5-4AB6-945B-BF95AAFE4488}" destId="{A0A8181C-40DD-4FCC-90FD-1677444C910E}" srcOrd="1" destOrd="0" presId="urn:microsoft.com/office/officeart/2005/8/layout/hList7"/>
    <dgm:cxn modelId="{D24F4B90-07CA-46FE-BCC1-614A378CA48D}" type="presParOf" srcId="{C28CF0C0-7AF5-4AB6-945B-BF95AAFE4488}" destId="{674A4B83-977A-4F4D-9224-02DD64FB0B9B}" srcOrd="2" destOrd="0" presId="urn:microsoft.com/office/officeart/2005/8/layout/hList7"/>
    <dgm:cxn modelId="{B8F9E071-4A37-4F47-8806-BA38FA7292AE}" type="presParOf" srcId="{C28CF0C0-7AF5-4AB6-945B-BF95AAFE4488}" destId="{CE46E5DB-B0AD-4A4D-BE04-F428D69286C6}"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12/6/2016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‹Nº›</a:t>
            </a:fld>
            <a:endParaRPr lang="en-US"/>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12/6/2016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‹Nº›</a:t>
            </a:fld>
            <a:endParaRPr lang="en-US"/>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smtClean="0"/>
              <a:t>Haga clic para modificar el estilo de texto del patrón</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s-ES" smtClean="0"/>
              <a:t>Haga clic para modificar el estilo de título del patrón</a:t>
            </a:r>
            <a:endParaRPr lang="en-US"/>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‹Nº›</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s-ES" smtClean="0"/>
              <a:t>Haga clic para modificar el estilo de título del patrón</a:t>
            </a:r>
            <a:endParaRPr lang="en-US"/>
          </a:p>
        </p:txBody>
      </p:sp>
      <p:sp>
        <p:nvSpPr>
          <p:cNvPr id="3" name="Picture Placeholder 2"/>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1631790" y="5691673"/>
            <a:ext cx="280731" cy="778847"/>
          </a:xfrm>
          <a:prstGeom prst="rect">
            <a:avLst/>
          </a:prstGeom>
        </p:spPr>
        <p:txBody>
          <a:bodyPr vert="vert270" lIns="91440" tIns="45720" rIns="91440" bIns="45720" rtlCol="0" anchor="ctr"/>
          <a:lstStyle>
            <a:lvl1pPr algn="l">
              <a:defRPr sz="800">
                <a:solidFill>
                  <a:schemeClr val="tx1">
                    <a:lumMod val="60000"/>
                    <a:lumOff val="40000"/>
                  </a:schemeClr>
                </a:solidFill>
              </a:defRPr>
            </a:lvl1pPr>
          </a:lstStyle>
          <a:p>
            <a:endParaRPr lang="en-US"/>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800">
                <a:solidFill>
                  <a:schemeClr val="tx1">
                    <a:lumMod val="60000"/>
                    <a:lumOff val="40000"/>
                  </a:schemeClr>
                </a:solidFill>
              </a:defRPr>
            </a:lvl1pPr>
          </a:lstStyle>
          <a:p>
            <a:endParaRPr lang="en-US" dirty="0"/>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800">
                <a:solidFill>
                  <a:schemeClr val="tx1">
                    <a:lumMod val="60000"/>
                    <a:lumOff val="40000"/>
                  </a:schemeClr>
                </a:solidFill>
              </a:defRPr>
            </a:lvl1pPr>
          </a:lstStyle>
          <a:p>
            <a:fld id="{E31375A4-56A4-47D6-9801-1991572033F7}" type="slidenum">
              <a:rPr lang="en-US" smtClean="0"/>
              <a:pPr/>
              <a:t>‹Nº›</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8.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0"/>
            <a:ext cx="6858000" cy="1382372"/>
          </a:xfrm>
        </p:spPr>
        <p:txBody>
          <a:bodyPr>
            <a:normAutofit/>
          </a:bodyPr>
          <a:lstStyle/>
          <a:p>
            <a:r>
              <a:rPr lang="es-ES" noProof="1" smtClean="0"/>
              <a:t>MVC</a:t>
            </a:r>
            <a:endParaRPr lang="es-ES" noProof="1"/>
          </a:p>
        </p:txBody>
      </p:sp>
      <p:sp>
        <p:nvSpPr>
          <p:cNvPr id="7" name="Subtítulo 2"/>
          <p:cNvSpPr txBox="1">
            <a:spLocks/>
          </p:cNvSpPr>
          <p:nvPr/>
        </p:nvSpPr>
        <p:spPr>
          <a:xfrm>
            <a:off x="0" y="1532684"/>
            <a:ext cx="6858000" cy="48180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SzPct val="100000"/>
              <a:buFont typeface="Arial" pitchFamily="34" charset="0"/>
              <a:buNone/>
              <a:defRPr sz="2800" kern="1200">
                <a:solidFill>
                  <a:schemeClr val="tx1"/>
                </a:solidFill>
                <a:latin typeface="+mn-lt"/>
                <a:ea typeface="+mn-ea"/>
                <a:cs typeface="+mn-cs"/>
              </a:defRPr>
            </a:lvl1pPr>
            <a:lvl2pPr marL="457200" indent="0" algn="ctr" defTabSz="914400" rtl="0" eaLnBrk="1" latinLnBrk="0" hangingPunct="1">
              <a:lnSpc>
                <a:spcPct val="90000"/>
              </a:lnSpc>
              <a:spcBef>
                <a:spcPts val="1200"/>
              </a:spcBef>
              <a:buSzPct val="100000"/>
              <a:buFont typeface="Arial"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SzPct val="100000"/>
              <a:buFont typeface="Arial"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9pPr>
          </a:lstStyle>
          <a:p>
            <a:endParaRPr lang="es-ES" sz="3600" noProof="1" smtClean="0">
              <a:solidFill>
                <a:schemeClr val="bg1"/>
              </a:solidFill>
            </a:endParaRPr>
          </a:p>
          <a:p>
            <a:r>
              <a:rPr lang="es-ES" sz="3600" noProof="1" smtClean="0"/>
              <a:t>Curso: Taller de Programación</a:t>
            </a:r>
          </a:p>
          <a:p>
            <a:endParaRPr lang="es-ES" sz="3600" noProof="1" smtClean="0"/>
          </a:p>
          <a:p>
            <a:r>
              <a:rPr lang="es-ES" sz="3600" noProof="1" smtClean="0"/>
              <a:t>Profesor: Gustavo Coronel</a:t>
            </a:r>
          </a:p>
          <a:p>
            <a:endParaRPr lang="es-ES" sz="3600" noProof="1" smtClean="0"/>
          </a:p>
          <a:p>
            <a:r>
              <a:rPr lang="es-ES" sz="3600" noProof="1" smtClean="0"/>
              <a:t>Integrantes: </a:t>
            </a:r>
          </a:p>
          <a:p>
            <a:endParaRPr lang="es-ES" sz="3600" noProof="1" smtClean="0"/>
          </a:p>
          <a:p>
            <a:r>
              <a:rPr lang="es-ES" sz="3600" noProof="1" smtClean="0"/>
              <a:t>Jennie Barrientos</a:t>
            </a:r>
          </a:p>
          <a:p>
            <a:r>
              <a:rPr lang="es-ES" sz="3600" noProof="1" smtClean="0"/>
              <a:t>Kenyu Barrientos</a:t>
            </a:r>
            <a:endParaRPr lang="es-ES" sz="3600" noProof="1"/>
          </a:p>
        </p:txBody>
      </p:sp>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b="1" dirty="0" smtClean="0"/>
              <a:t>Caso demostrativo </a:t>
            </a:r>
            <a:r>
              <a:rPr lang="es-PE" b="1" dirty="0" err="1" smtClean="0"/>
              <a:t>mvc</a:t>
            </a:r>
            <a:r>
              <a:rPr lang="es-PE" b="1" dirty="0" smtClean="0"/>
              <a:t>:</a:t>
            </a:r>
            <a:br>
              <a:rPr lang="es-PE" b="1" dirty="0" smtClean="0"/>
            </a:br>
            <a:r>
              <a:rPr lang="es-PE" b="1" dirty="0" smtClean="0"/>
              <a:t>el modelo</a:t>
            </a:r>
            <a:endParaRPr lang="es-PE" dirty="0"/>
          </a:p>
        </p:txBody>
      </p:sp>
      <p:pic>
        <p:nvPicPr>
          <p:cNvPr id="7" name="Imagen 6"/>
          <p:cNvPicPr>
            <a:picLocks noChangeAspect="1"/>
          </p:cNvPicPr>
          <p:nvPr/>
        </p:nvPicPr>
        <p:blipFill rotWithShape="1">
          <a:blip r:embed="rId2"/>
          <a:srcRect r="82063" b="74095"/>
          <a:stretch/>
        </p:blipFill>
        <p:spPr>
          <a:xfrm>
            <a:off x="775572" y="1555750"/>
            <a:ext cx="5079128" cy="4584700"/>
          </a:xfrm>
          <a:prstGeom prst="rect">
            <a:avLst/>
          </a:prstGeom>
          <a:ln>
            <a:noFill/>
          </a:ln>
          <a:effectLst>
            <a:outerShdw blurRad="292100" dist="139700" dir="2700000" algn="tl" rotWithShape="0">
              <a:srgbClr val="333333">
                <a:alpha val="65000"/>
              </a:srgbClr>
            </a:outerShdw>
          </a:effectLst>
        </p:spPr>
      </p:pic>
      <p:pic>
        <p:nvPicPr>
          <p:cNvPr id="8" name="Imagen 7"/>
          <p:cNvPicPr>
            <a:picLocks noChangeAspect="1"/>
          </p:cNvPicPr>
          <p:nvPr/>
        </p:nvPicPr>
        <p:blipFill rotWithShape="1">
          <a:blip r:embed="rId2"/>
          <a:srcRect l="23333" t="12444" r="48572" b="53315"/>
          <a:stretch/>
        </p:blipFill>
        <p:spPr>
          <a:xfrm>
            <a:off x="6070600" y="1555750"/>
            <a:ext cx="5818940" cy="4584700"/>
          </a:xfrm>
          <a:prstGeom prst="rect">
            <a:avLst/>
          </a:prstGeom>
          <a:ln>
            <a:noFill/>
          </a:ln>
          <a:effectLst>
            <a:outerShdw blurRad="292100" dist="139700" dir="2700000" algn="tl" rotWithShape="0">
              <a:srgbClr val="333333">
                <a:alpha val="65000"/>
              </a:srgbClr>
            </a:outerShdw>
          </a:effectLst>
        </p:spPr>
      </p:pic>
      <p:cxnSp>
        <p:nvCxnSpPr>
          <p:cNvPr id="9" name="Conector recto de flecha 8"/>
          <p:cNvCxnSpPr/>
          <p:nvPr/>
        </p:nvCxnSpPr>
        <p:spPr>
          <a:xfrm>
            <a:off x="4500831" y="4397375"/>
            <a:ext cx="1569769" cy="9525"/>
          </a:xfrm>
          <a:prstGeom prst="straightConnector1">
            <a:avLst/>
          </a:prstGeom>
          <a:ln w="730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0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b="1" dirty="0"/>
              <a:t>Caso demostrativo </a:t>
            </a:r>
            <a:r>
              <a:rPr lang="es-PE" b="1" dirty="0" err="1" smtClean="0"/>
              <a:t>mvc</a:t>
            </a:r>
            <a:r>
              <a:rPr lang="es-PE" b="1" dirty="0" smtClean="0"/>
              <a:t>:</a:t>
            </a:r>
            <a:r>
              <a:rPr lang="es-PE" b="1" dirty="0"/>
              <a:t/>
            </a:r>
            <a:br>
              <a:rPr lang="es-PE" b="1" dirty="0"/>
            </a:br>
            <a:r>
              <a:rPr lang="es-PE" b="1" dirty="0" smtClean="0"/>
              <a:t>la vista</a:t>
            </a:r>
            <a:endParaRPr lang="es-PE" dirty="0"/>
          </a:p>
        </p:txBody>
      </p:sp>
      <p:pic>
        <p:nvPicPr>
          <p:cNvPr id="6" name="Marcador de contenido 5"/>
          <p:cNvPicPr>
            <a:picLocks noGrp="1" noChangeAspect="1"/>
          </p:cNvPicPr>
          <p:nvPr>
            <p:ph idx="1"/>
          </p:nvPr>
        </p:nvPicPr>
        <p:blipFill rotWithShape="1">
          <a:blip r:embed="rId2"/>
          <a:srcRect l="24504" t="12889" r="39554" b="22239"/>
          <a:stretch/>
        </p:blipFill>
        <p:spPr>
          <a:xfrm>
            <a:off x="2971800" y="1676399"/>
            <a:ext cx="4114800" cy="4641819"/>
          </a:xfrm>
          <a:prstGeom prst="rect">
            <a:avLst/>
          </a:prstGeom>
          <a:ln>
            <a:noFill/>
          </a:ln>
          <a:effectLst>
            <a:outerShdw blurRad="292100" dist="139700" dir="2700000" algn="tl" rotWithShape="0">
              <a:srgbClr val="333333">
                <a:alpha val="65000"/>
              </a:srgbClr>
            </a:outerShdw>
          </a:effectLst>
        </p:spPr>
      </p:pic>
      <p:pic>
        <p:nvPicPr>
          <p:cNvPr id="7" name="Marcador de contenido 5"/>
          <p:cNvPicPr>
            <a:picLocks noChangeAspect="1"/>
          </p:cNvPicPr>
          <p:nvPr/>
        </p:nvPicPr>
        <p:blipFill rotWithShape="1">
          <a:blip r:embed="rId2"/>
          <a:srcRect r="82932" b="47167"/>
          <a:stretch/>
        </p:blipFill>
        <p:spPr>
          <a:xfrm>
            <a:off x="210820" y="1676400"/>
            <a:ext cx="2428866" cy="4699000"/>
          </a:xfrm>
          <a:prstGeom prst="rect">
            <a:avLst/>
          </a:prstGeom>
          <a:ln>
            <a:noFill/>
          </a:ln>
          <a:effectLst>
            <a:outerShdw blurRad="292100" dist="139700" dir="2700000" algn="tl" rotWithShape="0">
              <a:srgbClr val="333333">
                <a:alpha val="65000"/>
              </a:srgbClr>
            </a:outerShdw>
          </a:effectLst>
        </p:spPr>
      </p:pic>
      <p:cxnSp>
        <p:nvCxnSpPr>
          <p:cNvPr id="8" name="Conector recto de flecha 7"/>
          <p:cNvCxnSpPr/>
          <p:nvPr/>
        </p:nvCxnSpPr>
        <p:spPr>
          <a:xfrm>
            <a:off x="1402031" y="4651375"/>
            <a:ext cx="1569769" cy="9525"/>
          </a:xfrm>
          <a:prstGeom prst="straightConnector1">
            <a:avLst/>
          </a:prstGeom>
          <a:ln w="7302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rotWithShape="1">
          <a:blip r:embed="rId3"/>
          <a:srcRect t="2698" r="84200" b="69344"/>
          <a:stretch/>
        </p:blipFill>
        <p:spPr>
          <a:xfrm>
            <a:off x="7418713" y="1716086"/>
            <a:ext cx="4112887" cy="4548624"/>
          </a:xfrm>
          <a:prstGeom prst="rect">
            <a:avLst/>
          </a:prstGeom>
          <a:ln>
            <a:noFill/>
          </a:ln>
          <a:effectLst>
            <a:outerShdw blurRad="292100" dist="139700" dir="2700000" algn="tl" rotWithShape="0">
              <a:srgbClr val="333333">
                <a:alpha val="65000"/>
              </a:srgbClr>
            </a:outerShdw>
          </a:effectLst>
        </p:spPr>
      </p:pic>
      <p:cxnSp>
        <p:nvCxnSpPr>
          <p:cNvPr id="11" name="Conector recto de flecha 10"/>
          <p:cNvCxnSpPr/>
          <p:nvPr/>
        </p:nvCxnSpPr>
        <p:spPr>
          <a:xfrm flipH="1">
            <a:off x="2171700" y="4381500"/>
            <a:ext cx="2832100" cy="711200"/>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599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b="1" dirty="0"/>
              <a:t>Caso demostrativo </a:t>
            </a:r>
            <a:r>
              <a:rPr lang="es-PE" b="1" dirty="0" err="1" smtClean="0"/>
              <a:t>mvc</a:t>
            </a:r>
            <a:r>
              <a:rPr lang="es-PE" b="1" dirty="0" smtClean="0"/>
              <a:t>:</a:t>
            </a:r>
            <a:r>
              <a:rPr lang="es-PE" b="1" dirty="0"/>
              <a:t/>
            </a:r>
            <a:br>
              <a:rPr lang="es-PE" b="1" dirty="0"/>
            </a:br>
            <a:r>
              <a:rPr lang="es-PE" b="1" dirty="0" smtClean="0"/>
              <a:t>el controlador</a:t>
            </a:r>
            <a:endParaRPr lang="es-PE" dirty="0"/>
          </a:p>
        </p:txBody>
      </p:sp>
      <p:pic>
        <p:nvPicPr>
          <p:cNvPr id="4" name="Marcador de contenido 3"/>
          <p:cNvPicPr>
            <a:picLocks noGrp="1" noChangeAspect="1"/>
          </p:cNvPicPr>
          <p:nvPr>
            <p:ph idx="1"/>
          </p:nvPr>
        </p:nvPicPr>
        <p:blipFill rotWithShape="1">
          <a:blip r:embed="rId2"/>
          <a:srcRect l="24150" t="28471" r="37253" b="31586"/>
          <a:stretch/>
        </p:blipFill>
        <p:spPr>
          <a:xfrm>
            <a:off x="2971800" y="1676400"/>
            <a:ext cx="7147308" cy="4622800"/>
          </a:xfrm>
          <a:prstGeom prst="rect">
            <a:avLst/>
          </a:prstGeom>
          <a:ln>
            <a:noFill/>
          </a:ln>
          <a:effectLst>
            <a:outerShdw blurRad="292100" dist="139700" dir="2700000" algn="tl" rotWithShape="0">
              <a:srgbClr val="333333">
                <a:alpha val="65000"/>
              </a:srgbClr>
            </a:outerShdw>
          </a:effectLst>
        </p:spPr>
      </p:pic>
      <p:pic>
        <p:nvPicPr>
          <p:cNvPr id="5" name="Marcador de contenido 3"/>
          <p:cNvPicPr>
            <a:picLocks noChangeAspect="1"/>
          </p:cNvPicPr>
          <p:nvPr/>
        </p:nvPicPr>
        <p:blipFill rotWithShape="1">
          <a:blip r:embed="rId2"/>
          <a:srcRect r="83463" b="46742"/>
          <a:stretch/>
        </p:blipFill>
        <p:spPr>
          <a:xfrm>
            <a:off x="261620" y="1676400"/>
            <a:ext cx="2296646" cy="4622800"/>
          </a:xfrm>
          <a:prstGeom prst="rect">
            <a:avLst/>
          </a:prstGeom>
          <a:ln>
            <a:noFill/>
          </a:ln>
          <a:effectLst>
            <a:outerShdw blurRad="292100" dist="139700" dir="2700000" algn="tl" rotWithShape="0">
              <a:srgbClr val="333333">
                <a:alpha val="65000"/>
              </a:srgbClr>
            </a:outerShdw>
          </a:effectLst>
        </p:spPr>
      </p:pic>
      <p:cxnSp>
        <p:nvCxnSpPr>
          <p:cNvPr id="7" name="Conector recto de flecha 6"/>
          <p:cNvCxnSpPr/>
          <p:nvPr/>
        </p:nvCxnSpPr>
        <p:spPr>
          <a:xfrm flipH="1" flipV="1">
            <a:off x="1981200" y="3581400"/>
            <a:ext cx="1562100" cy="317500"/>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p:nvPr/>
        </p:nvCxnSpPr>
        <p:spPr>
          <a:xfrm>
            <a:off x="2189431" y="5006975"/>
            <a:ext cx="782369" cy="0"/>
          </a:xfrm>
          <a:prstGeom prst="straightConnector1">
            <a:avLst/>
          </a:prstGeom>
          <a:ln w="730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flipH="1">
            <a:off x="1981200" y="2971801"/>
            <a:ext cx="1562100" cy="126999"/>
          </a:xfrm>
          <a:prstGeom prst="straightConnector1">
            <a:avLst/>
          </a:prstGeom>
          <a:ln w="730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90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servicio</a:t>
            </a:r>
            <a:endParaRPr lang="es-PE" dirty="0"/>
          </a:p>
        </p:txBody>
      </p:sp>
      <p:pic>
        <p:nvPicPr>
          <p:cNvPr id="4" name="Marcador de contenido 3"/>
          <p:cNvPicPr>
            <a:picLocks noGrp="1" noChangeAspect="1"/>
          </p:cNvPicPr>
          <p:nvPr>
            <p:ph idx="1"/>
          </p:nvPr>
        </p:nvPicPr>
        <p:blipFill rotWithShape="1">
          <a:blip r:embed="rId2"/>
          <a:srcRect l="22797" t="12747" r="41793" b="59490"/>
          <a:stretch/>
        </p:blipFill>
        <p:spPr>
          <a:xfrm>
            <a:off x="3360955" y="1676400"/>
            <a:ext cx="6405345" cy="3771900"/>
          </a:xfrm>
          <a:prstGeom prst="rect">
            <a:avLst/>
          </a:prstGeom>
          <a:ln>
            <a:noFill/>
          </a:ln>
          <a:effectLst>
            <a:outerShdw blurRad="292100" dist="139700" dir="2700000" algn="tl" rotWithShape="0">
              <a:srgbClr val="333333">
                <a:alpha val="65000"/>
              </a:srgbClr>
            </a:outerShdw>
          </a:effectLst>
        </p:spPr>
      </p:pic>
      <p:pic>
        <p:nvPicPr>
          <p:cNvPr id="5" name="Marcador de contenido 3"/>
          <p:cNvPicPr>
            <a:picLocks noChangeAspect="1"/>
          </p:cNvPicPr>
          <p:nvPr/>
        </p:nvPicPr>
        <p:blipFill rotWithShape="1">
          <a:blip r:embed="rId2"/>
          <a:srcRect r="79568" b="46034"/>
          <a:stretch/>
        </p:blipFill>
        <p:spPr>
          <a:xfrm>
            <a:off x="210819" y="1676400"/>
            <a:ext cx="2777294" cy="4584700"/>
          </a:xfrm>
          <a:prstGeom prst="rect">
            <a:avLst/>
          </a:prstGeom>
          <a:ln>
            <a:noFill/>
          </a:ln>
          <a:effectLst>
            <a:outerShdw blurRad="292100" dist="139700" dir="2700000" algn="tl" rotWithShape="0">
              <a:srgbClr val="333333">
                <a:alpha val="65000"/>
              </a:srgbClr>
            </a:outerShdw>
          </a:effectLst>
        </p:spPr>
      </p:pic>
      <p:cxnSp>
        <p:nvCxnSpPr>
          <p:cNvPr id="9" name="Conector recto de flecha 8"/>
          <p:cNvCxnSpPr/>
          <p:nvPr/>
        </p:nvCxnSpPr>
        <p:spPr>
          <a:xfrm>
            <a:off x="1981200" y="3482975"/>
            <a:ext cx="1282700" cy="9525"/>
          </a:xfrm>
          <a:prstGeom prst="straightConnector1">
            <a:avLst/>
          </a:prstGeom>
          <a:ln w="730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flipH="1">
            <a:off x="1927664" y="3035300"/>
            <a:ext cx="4028636" cy="25400"/>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53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81832" y="381000"/>
            <a:ext cx="9837144" cy="1295400"/>
          </a:xfrm>
        </p:spPr>
        <p:txBody>
          <a:bodyPr>
            <a:normAutofit/>
          </a:bodyPr>
          <a:lstStyle/>
          <a:p>
            <a:r>
              <a:rPr lang="es-PE" b="1" dirty="0"/>
              <a:t>¿Diseño en N capas  físicas o lógicas  es igual al patrón MVC?</a:t>
            </a:r>
            <a:endParaRPr lang="es-PE" dirty="0"/>
          </a:p>
        </p:txBody>
      </p:sp>
      <p:graphicFrame>
        <p:nvGraphicFramePr>
          <p:cNvPr id="5" name="Marcador de posición de contenido 4" descr="Bloque interconectado" title="SmartArt"/>
          <p:cNvGraphicFramePr>
            <a:graphicFrameLocks/>
          </p:cNvGraphicFramePr>
          <p:nvPr>
            <p:extLst>
              <p:ext uri="{D42A27DB-BD31-4B8C-83A1-F6EECF244321}">
                <p14:modId xmlns:p14="http://schemas.microsoft.com/office/powerpoint/2010/main" val="2381355789"/>
              </p:ext>
            </p:extLst>
          </p:nvPr>
        </p:nvGraphicFramePr>
        <p:xfrm>
          <a:off x="1658112" y="2520951"/>
          <a:ext cx="3358388" cy="26728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Marcador de posición de contenido 4" descr="Bloque interconectado" title="SmartArt"/>
          <p:cNvGraphicFramePr>
            <a:graphicFrameLocks/>
          </p:cNvGraphicFramePr>
          <p:nvPr>
            <p:extLst>
              <p:ext uri="{D42A27DB-BD31-4B8C-83A1-F6EECF244321}">
                <p14:modId xmlns:p14="http://schemas.microsoft.com/office/powerpoint/2010/main" val="1213661364"/>
              </p:ext>
            </p:extLst>
          </p:nvPr>
        </p:nvGraphicFramePr>
        <p:xfrm>
          <a:off x="5522976" y="1809750"/>
          <a:ext cx="5907024" cy="44813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3695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81200" y="256032"/>
            <a:ext cx="9695136" cy="993648"/>
          </a:xfrm>
        </p:spPr>
        <p:txBody>
          <a:bodyPr>
            <a:normAutofit/>
          </a:bodyPr>
          <a:lstStyle/>
          <a:p>
            <a:r>
              <a:rPr lang="es-ES" noProof="1" smtClean="0"/>
              <a:t>CONCLUSIONES</a:t>
            </a:r>
            <a:endParaRPr lang="es-ES" noProof="1"/>
          </a:p>
        </p:txBody>
      </p:sp>
      <p:graphicFrame>
        <p:nvGraphicFramePr>
          <p:cNvPr id="5" name="Marcador de posición de contenido 4" descr="Bloque interconectado" title="SmartArt"/>
          <p:cNvGraphicFramePr>
            <a:graphicFrameLocks noGrp="1"/>
          </p:cNvGraphicFramePr>
          <p:nvPr>
            <p:ph sz="half" idx="2"/>
            <p:extLst>
              <p:ext uri="{D42A27DB-BD31-4B8C-83A1-F6EECF244321}">
                <p14:modId xmlns:p14="http://schemas.microsoft.com/office/powerpoint/2010/main" val="3406922776"/>
              </p:ext>
            </p:extLst>
          </p:nvPr>
        </p:nvGraphicFramePr>
        <p:xfrm>
          <a:off x="1255776" y="1682496"/>
          <a:ext cx="10098024" cy="48280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26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0" y="1862051"/>
            <a:ext cx="8686800" cy="2011680"/>
          </a:xfrm>
        </p:spPr>
        <p:txBody>
          <a:bodyPr/>
          <a:lstStyle/>
          <a:p>
            <a:r>
              <a:rPr lang="en-US" dirty="0" smtClean="0"/>
              <a:t>GRACIAS</a:t>
            </a:r>
            <a:endParaRPr lang="en-US" dirty="0"/>
          </a:p>
        </p:txBody>
      </p:sp>
    </p:spTree>
    <p:extLst>
      <p:ext uri="{BB962C8B-B14F-4D97-AF65-F5344CB8AC3E}">
        <p14:creationId xmlns:p14="http://schemas.microsoft.com/office/powerpoint/2010/main" val="46861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81200" y="381000"/>
            <a:ext cx="9473434" cy="1295400"/>
          </a:xfrm>
        </p:spPr>
        <p:txBody>
          <a:bodyPr>
            <a:normAutofit/>
          </a:bodyPr>
          <a:lstStyle/>
          <a:p>
            <a:r>
              <a:rPr lang="es-ES" b="1" noProof="1" smtClean="0"/>
              <a:t>PatrÓn de diseño</a:t>
            </a:r>
            <a:endParaRPr lang="es-ES" b="1" noProof="1"/>
          </a:p>
        </p:txBody>
      </p:sp>
      <p:sp>
        <p:nvSpPr>
          <p:cNvPr id="3" name="Marcador de posición de contenido 2"/>
          <p:cNvSpPr>
            <a:spLocks noGrp="1"/>
          </p:cNvSpPr>
          <p:nvPr>
            <p:ph idx="1"/>
          </p:nvPr>
        </p:nvSpPr>
        <p:spPr/>
        <p:txBody>
          <a:bodyPr>
            <a:normAutofit/>
          </a:bodyPr>
          <a:lstStyle/>
          <a:p>
            <a:pPr algn="just"/>
            <a:r>
              <a:rPr lang="es-PE" dirty="0"/>
              <a:t>Los patrones de diseño son soluciones para problemas típicos y recurrentes que nos podemos encontrar a la hora de desarrollar una aplicación.</a:t>
            </a:r>
          </a:p>
          <a:p>
            <a:pPr algn="just"/>
            <a:r>
              <a:rPr lang="es-PE" dirty="0"/>
              <a:t>Aunque nuestra aplicación sea única, tendrá partes comunes con otras aplicaciones: acceso a datos, creación de objetos, operaciones entre sistemas etc. En lugar de reinventar la rueda, podemos solucionar problemas utilizando algún patrón, ya que son soluciones probadas y documentadas por multitud de programadores</a:t>
            </a:r>
            <a:r>
              <a:rPr lang="es-PE" dirty="0" smtClean="0"/>
              <a:t>.</a:t>
            </a:r>
            <a:endParaRPr lang="es-PE" dirty="0"/>
          </a:p>
          <a:p>
            <a:pPr>
              <a:buClr>
                <a:srgbClr val="404040"/>
              </a:buClr>
            </a:pPr>
            <a:endParaRPr lang="es-ES" noProof="1"/>
          </a:p>
          <a:p>
            <a:pPr>
              <a:buClr>
                <a:srgbClr val="404040"/>
              </a:buClr>
            </a:pPr>
            <a:endParaRPr lang="es-ES" noProof="1"/>
          </a:p>
        </p:txBody>
      </p: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81200" y="381000"/>
            <a:ext cx="9473434" cy="1295400"/>
          </a:xfrm>
        </p:spPr>
        <p:txBody>
          <a:bodyPr>
            <a:normAutofit/>
          </a:bodyPr>
          <a:lstStyle/>
          <a:p>
            <a:r>
              <a:rPr lang="es-ES" b="1" noProof="1" smtClean="0"/>
              <a:t>Tipos de PatronES de diseño</a:t>
            </a:r>
            <a:endParaRPr lang="es-ES" b="1" noProof="1"/>
          </a:p>
        </p:txBody>
      </p:sp>
      <p:graphicFrame>
        <p:nvGraphicFramePr>
          <p:cNvPr id="8" name="Marcador de posición de contenido 4" descr="Bloque interconectado" title="SmartArt"/>
          <p:cNvGraphicFramePr>
            <a:graphicFrameLocks noGrp="1"/>
          </p:cNvGraphicFramePr>
          <p:nvPr>
            <p:ph sz="half" idx="4294967295"/>
            <p:extLst>
              <p:ext uri="{D42A27DB-BD31-4B8C-83A1-F6EECF244321}">
                <p14:modId xmlns:p14="http://schemas.microsoft.com/office/powerpoint/2010/main" val="192126146"/>
              </p:ext>
            </p:extLst>
          </p:nvPr>
        </p:nvGraphicFramePr>
        <p:xfrm>
          <a:off x="1048512" y="1676400"/>
          <a:ext cx="10724688" cy="4948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467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81200" y="381000"/>
            <a:ext cx="9473434" cy="1295400"/>
          </a:xfrm>
        </p:spPr>
        <p:txBody>
          <a:bodyPr>
            <a:normAutofit/>
          </a:bodyPr>
          <a:lstStyle/>
          <a:p>
            <a:r>
              <a:rPr lang="es-ES" b="1" noProof="1" smtClean="0"/>
              <a:t>HISTORIA</a:t>
            </a:r>
            <a:endParaRPr lang="es-ES" b="1" noProof="1"/>
          </a:p>
        </p:txBody>
      </p:sp>
      <p:sp>
        <p:nvSpPr>
          <p:cNvPr id="3" name="Marcador de posición de contenido 2"/>
          <p:cNvSpPr>
            <a:spLocks noGrp="1"/>
          </p:cNvSpPr>
          <p:nvPr>
            <p:ph idx="1"/>
          </p:nvPr>
        </p:nvSpPr>
        <p:spPr/>
        <p:txBody>
          <a:bodyPr>
            <a:normAutofit/>
          </a:bodyPr>
          <a:lstStyle/>
          <a:p>
            <a:pPr algn="just"/>
            <a:r>
              <a:rPr lang="es-PE" dirty="0"/>
              <a:t>En los 70’s, cuando </a:t>
            </a:r>
            <a:r>
              <a:rPr lang="es-PE" dirty="0" err="1"/>
              <a:t>Trygve</a:t>
            </a:r>
            <a:r>
              <a:rPr lang="es-PE" dirty="0"/>
              <a:t> </a:t>
            </a:r>
            <a:r>
              <a:rPr lang="es-PE" dirty="0" err="1"/>
              <a:t>Reenskaug</a:t>
            </a:r>
            <a:r>
              <a:rPr lang="es-PE" dirty="0"/>
              <a:t> inició su investigación, hubo algunas grandes ideas en la ciencia de la computación. </a:t>
            </a:r>
            <a:endParaRPr lang="es-PE" dirty="0" smtClean="0"/>
          </a:p>
          <a:p>
            <a:pPr algn="just"/>
            <a:r>
              <a:rPr lang="es-PE" dirty="0" smtClean="0"/>
              <a:t>Trabajando en lenguaje </a:t>
            </a:r>
            <a:r>
              <a:rPr lang="es-PE" dirty="0"/>
              <a:t>Smalltalk-76 durante su visita a Xerox </a:t>
            </a:r>
            <a:r>
              <a:rPr lang="es-PE" dirty="0" smtClean="0"/>
              <a:t>Parc67 </a:t>
            </a:r>
            <a:r>
              <a:rPr lang="es-PE" dirty="0"/>
              <a:t>en los años 70 </a:t>
            </a:r>
            <a:r>
              <a:rPr lang="es-PE" dirty="0" smtClean="0"/>
              <a:t>implementó </a:t>
            </a:r>
            <a:r>
              <a:rPr lang="es-PE" dirty="0"/>
              <a:t>MVC </a:t>
            </a:r>
            <a:r>
              <a:rPr lang="es-PE" dirty="0" smtClean="0"/>
              <a:t>, </a:t>
            </a:r>
            <a:r>
              <a:rPr lang="es-PE" dirty="0"/>
              <a:t>seguidamente, en los años 80, </a:t>
            </a:r>
            <a:r>
              <a:rPr lang="es-PE" dirty="0" err="1"/>
              <a:t>Jim</a:t>
            </a:r>
            <a:r>
              <a:rPr lang="es-PE" dirty="0"/>
              <a:t> </a:t>
            </a:r>
            <a:r>
              <a:rPr lang="es-PE" dirty="0" err="1"/>
              <a:t>Althoff</a:t>
            </a:r>
            <a:r>
              <a:rPr lang="es-PE" dirty="0"/>
              <a:t> y otros implementaron una versión de MVC para la biblioteca de clases de Smalltalk-80. Solo más tarde, en 1988, MVC se expresó como un concepto general en un artículo sobre Smalltalk-80.</a:t>
            </a:r>
          </a:p>
          <a:p>
            <a:pPr>
              <a:buClr>
                <a:srgbClr val="404040"/>
              </a:buClr>
            </a:pPr>
            <a:endParaRPr lang="es-ES" noProof="1"/>
          </a:p>
          <a:p>
            <a:pPr>
              <a:buClr>
                <a:srgbClr val="404040"/>
              </a:buClr>
            </a:pPr>
            <a:endParaRPr lang="es-ES" noProof="1"/>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4175" y="4494954"/>
            <a:ext cx="1341120" cy="17556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8045" y="4581332"/>
            <a:ext cx="1966513" cy="1721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6651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81200" y="381000"/>
            <a:ext cx="9473434" cy="1295400"/>
          </a:xfrm>
        </p:spPr>
        <p:txBody>
          <a:bodyPr>
            <a:normAutofit/>
          </a:bodyPr>
          <a:lstStyle/>
          <a:p>
            <a:r>
              <a:rPr lang="es-ES" b="1" noProof="1" smtClean="0"/>
              <a:t>Familia MV*</a:t>
            </a:r>
            <a:endParaRPr lang="es-ES" b="1" noProof="1"/>
          </a:p>
        </p:txBody>
      </p:sp>
      <p:graphicFrame>
        <p:nvGraphicFramePr>
          <p:cNvPr id="8" name="Marcador de posición de contenido 4" descr="Bloque interconectado" title="SmartArt"/>
          <p:cNvGraphicFramePr>
            <a:graphicFrameLocks noGrp="1"/>
          </p:cNvGraphicFramePr>
          <p:nvPr>
            <p:ph sz="half" idx="4294967295"/>
            <p:extLst>
              <p:ext uri="{D42A27DB-BD31-4B8C-83A1-F6EECF244321}">
                <p14:modId xmlns:p14="http://schemas.microsoft.com/office/powerpoint/2010/main" val="4226532718"/>
              </p:ext>
            </p:extLst>
          </p:nvPr>
        </p:nvGraphicFramePr>
        <p:xfrm>
          <a:off x="1048512" y="1676400"/>
          <a:ext cx="10724688" cy="4948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886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b="1" dirty="0"/>
              <a:t>FUNDAMENTO </a:t>
            </a:r>
            <a:r>
              <a:rPr lang="es-PE" b="1" dirty="0" smtClean="0"/>
              <a:t>TEÓRICO (¿QUE ES?)</a:t>
            </a:r>
            <a:endParaRPr lang="es-PE" dirty="0"/>
          </a:p>
        </p:txBody>
      </p:sp>
      <p:sp>
        <p:nvSpPr>
          <p:cNvPr id="3" name="Marcador de contenido 2"/>
          <p:cNvSpPr>
            <a:spLocks noGrp="1"/>
          </p:cNvSpPr>
          <p:nvPr>
            <p:ph idx="1"/>
          </p:nvPr>
        </p:nvSpPr>
        <p:spPr/>
        <p:txBody>
          <a:bodyPr>
            <a:normAutofit fontScale="92500"/>
          </a:bodyPr>
          <a:lstStyle/>
          <a:p>
            <a:pPr marL="0" indent="0" algn="just">
              <a:buNone/>
            </a:pPr>
            <a:r>
              <a:rPr lang="es-PE" dirty="0"/>
              <a:t>De manera genérica, los componentes de MVC se podrían definir como sigue:</a:t>
            </a:r>
          </a:p>
          <a:p>
            <a:pPr lvl="0" algn="just"/>
            <a:r>
              <a:rPr lang="es-PE" dirty="0"/>
              <a:t>El Modelo: Es la representación de la información con la cual el sistema opera, por lo tanto gestiona todos los accesos a dicha información, tanto consultas como actualizaciones, implementando también los privilegios de acceso que se hayan descrito en las especificaciones de la aplicación (lógica de negocio). </a:t>
            </a:r>
            <a:endParaRPr lang="es-PE" dirty="0" smtClean="0"/>
          </a:p>
          <a:p>
            <a:pPr lvl="0" algn="just"/>
            <a:r>
              <a:rPr lang="es-PE" dirty="0" smtClean="0"/>
              <a:t>El </a:t>
            </a:r>
            <a:r>
              <a:rPr lang="es-PE" dirty="0"/>
              <a:t>Controlador: Responde a eventos (usualmente acciones del usuario) e invoca peticiones al 'modelo' cuando se hace alguna solicitud sobre la información (por ejemplo, editar un documento o un registro en una base de datos). </a:t>
            </a:r>
            <a:endParaRPr lang="es-PE" dirty="0" smtClean="0"/>
          </a:p>
          <a:p>
            <a:pPr lvl="0" algn="just"/>
            <a:r>
              <a:rPr lang="es-PE" dirty="0" smtClean="0"/>
              <a:t>La </a:t>
            </a:r>
            <a:r>
              <a:rPr lang="es-PE" dirty="0"/>
              <a:t>Vista: Presenta el 'modelo' (información y lógica de negocio) en un formato adecuado para interactuar (usualmente la interfaz de usuario) por tanto requiere de dicho 'modelo' la información que debe representar como salida.</a:t>
            </a:r>
          </a:p>
          <a:p>
            <a:endParaRPr lang="es-PE" dirty="0"/>
          </a:p>
        </p:txBody>
      </p:sp>
    </p:spTree>
    <p:extLst>
      <p:ext uri="{BB962C8B-B14F-4D97-AF65-F5344CB8AC3E}">
        <p14:creationId xmlns:p14="http://schemas.microsoft.com/office/powerpoint/2010/main" val="219307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645408" y="0"/>
            <a:ext cx="5157216" cy="694944"/>
          </a:xfrm>
        </p:spPr>
        <p:txBody>
          <a:bodyPr/>
          <a:lstStyle/>
          <a:p>
            <a:r>
              <a:rPr lang="es-PE" b="1" dirty="0" smtClean="0"/>
              <a:t>¿Cómo FUNCIONA?</a:t>
            </a:r>
            <a:endParaRPr lang="es-PE" dirty="0"/>
          </a:p>
        </p:txBody>
      </p:sp>
      <p:graphicFrame>
        <p:nvGraphicFramePr>
          <p:cNvPr id="4" name="Marcador de posición de contenido 4" descr="Bloque interconectado" title="SmartArt"/>
          <p:cNvGraphicFramePr>
            <a:graphicFrameLocks/>
          </p:cNvGraphicFramePr>
          <p:nvPr>
            <p:extLst>
              <p:ext uri="{D42A27DB-BD31-4B8C-83A1-F6EECF244321}">
                <p14:modId xmlns:p14="http://schemas.microsoft.com/office/powerpoint/2010/main" val="3674512718"/>
              </p:ext>
            </p:extLst>
          </p:nvPr>
        </p:nvGraphicFramePr>
        <p:xfrm>
          <a:off x="914400" y="3053588"/>
          <a:ext cx="10724688" cy="4948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0 Imagen"/>
          <p:cNvPicPr/>
          <p:nvPr/>
        </p:nvPicPr>
        <p:blipFill>
          <a:blip r:embed="rId7">
            <a:extLst>
              <a:ext uri="{28A0092B-C50C-407E-A947-70E740481C1C}">
                <a14:useLocalDpi xmlns:a14="http://schemas.microsoft.com/office/drawing/2010/main" val="0"/>
              </a:ext>
            </a:extLst>
          </a:blip>
          <a:stretch>
            <a:fillRect/>
          </a:stretch>
        </p:blipFill>
        <p:spPr>
          <a:xfrm>
            <a:off x="3645408" y="975360"/>
            <a:ext cx="5169407" cy="3608832"/>
          </a:xfrm>
          <a:prstGeom prst="rect">
            <a:avLst/>
          </a:prstGeom>
        </p:spPr>
      </p:pic>
    </p:spTree>
    <p:extLst>
      <p:ext uri="{BB962C8B-B14F-4D97-AF65-F5344CB8AC3E}">
        <p14:creationId xmlns:p14="http://schemas.microsoft.com/office/powerpoint/2010/main" val="114910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PE" b="1" dirty="0"/>
              <a:t>UTILIZADO EN MÚLTIPLES </a:t>
            </a:r>
            <a:r>
              <a:rPr lang="es-PE" b="1" dirty="0" smtClean="0"/>
              <a:t>FRAMEWORKS (¿Quiénes MÁS LO USAN?)</a:t>
            </a:r>
            <a:endParaRPr lang="es-PE" dirty="0"/>
          </a:p>
        </p:txBody>
      </p:sp>
      <p:sp>
        <p:nvSpPr>
          <p:cNvPr id="3" name="Marcador de contenido 2"/>
          <p:cNvSpPr>
            <a:spLocks noGrp="1"/>
          </p:cNvSpPr>
          <p:nvPr>
            <p:ph idx="1"/>
          </p:nvPr>
        </p:nvSpPr>
        <p:spPr/>
        <p:txBody>
          <a:bodyPr>
            <a:normAutofit fontScale="92500" lnSpcReduction="10000"/>
          </a:bodyPr>
          <a:lstStyle/>
          <a:p>
            <a:pPr lvl="0" algn="just"/>
            <a:r>
              <a:rPr lang="es-PE" dirty="0" smtClean="0"/>
              <a:t>Java </a:t>
            </a:r>
            <a:r>
              <a:rPr lang="es-PE" dirty="0"/>
              <a:t>Swing</a:t>
            </a:r>
          </a:p>
          <a:p>
            <a:pPr lvl="0" algn="just"/>
            <a:r>
              <a:rPr lang="es-PE" dirty="0"/>
              <a:t>Java Enterprise </a:t>
            </a:r>
            <a:r>
              <a:rPr lang="es-PE" dirty="0" err="1"/>
              <a:t>Edition</a:t>
            </a:r>
            <a:r>
              <a:rPr lang="es-PE" dirty="0"/>
              <a:t> (J2EE)</a:t>
            </a:r>
          </a:p>
          <a:p>
            <a:pPr lvl="0" algn="just"/>
            <a:r>
              <a:rPr lang="es-PE" dirty="0" err="1"/>
              <a:t>XForms</a:t>
            </a:r>
            <a:r>
              <a:rPr lang="es-PE" dirty="0"/>
              <a:t> (Formato XML estándar del W3C para la especificación de un modelo de proceso de datos XML e interfaces de usuario como formularios web) </a:t>
            </a:r>
          </a:p>
          <a:p>
            <a:pPr lvl="0" algn="just"/>
            <a:r>
              <a:rPr lang="es-PE" dirty="0"/>
              <a:t>GTK+ (escrito en C, </a:t>
            </a:r>
            <a:r>
              <a:rPr lang="es-PE" dirty="0" err="1"/>
              <a:t>toolkit</a:t>
            </a:r>
            <a:r>
              <a:rPr lang="es-PE" dirty="0"/>
              <a:t> creado por </a:t>
            </a:r>
            <a:r>
              <a:rPr lang="es-PE" dirty="0" err="1"/>
              <a:t>Gnome</a:t>
            </a:r>
            <a:r>
              <a:rPr lang="es-PE" dirty="0"/>
              <a:t> para construir aplicaciones gráficas, inicialmente para el sistema X </a:t>
            </a:r>
            <a:r>
              <a:rPr lang="es-PE" dirty="0" err="1"/>
              <a:t>Window</a:t>
            </a:r>
            <a:r>
              <a:rPr lang="es-PE" dirty="0"/>
              <a:t>) </a:t>
            </a:r>
          </a:p>
          <a:p>
            <a:pPr lvl="0" algn="just"/>
            <a:r>
              <a:rPr lang="en-US" dirty="0"/>
              <a:t>ASP.NET MVC Framework (Microsoft)</a:t>
            </a:r>
            <a:endParaRPr lang="es-PE" dirty="0"/>
          </a:p>
          <a:p>
            <a:pPr lvl="0" algn="just"/>
            <a:r>
              <a:rPr lang="es-PE" dirty="0"/>
              <a:t>Google Web </a:t>
            </a:r>
            <a:r>
              <a:rPr lang="es-PE" dirty="0" err="1"/>
              <a:t>Toolkit</a:t>
            </a:r>
            <a:r>
              <a:rPr lang="es-PE" dirty="0"/>
              <a:t> (GWT, para crear aplicaciones Ajax con Java) </a:t>
            </a:r>
            <a:endParaRPr lang="es-PE" dirty="0" smtClean="0"/>
          </a:p>
          <a:p>
            <a:pPr lvl="0" algn="just"/>
            <a:r>
              <a:rPr lang="es-PE" dirty="0"/>
              <a:t>Apache </a:t>
            </a:r>
            <a:r>
              <a:rPr lang="es-PE" dirty="0" err="1"/>
              <a:t>Struts</a:t>
            </a:r>
            <a:r>
              <a:rPr lang="es-PE" dirty="0"/>
              <a:t> (</a:t>
            </a:r>
            <a:r>
              <a:rPr lang="es-PE" dirty="0" err="1"/>
              <a:t>framework</a:t>
            </a:r>
            <a:r>
              <a:rPr lang="es-PE" dirty="0"/>
              <a:t> para aplicaciones web J2EE) </a:t>
            </a:r>
          </a:p>
          <a:p>
            <a:pPr lvl="0" algn="just"/>
            <a:r>
              <a:rPr lang="en-US" dirty="0"/>
              <a:t>Ruby on Rails (framework para </a:t>
            </a:r>
            <a:r>
              <a:rPr lang="en-US" dirty="0" err="1"/>
              <a:t>aplicaciones</a:t>
            </a:r>
            <a:r>
              <a:rPr lang="en-US" dirty="0"/>
              <a:t> web con Ruby</a:t>
            </a:r>
            <a:r>
              <a:rPr lang="en-US" dirty="0" smtClean="0"/>
              <a:t>)</a:t>
            </a:r>
          </a:p>
          <a:p>
            <a:pPr lvl="0"/>
            <a:endParaRPr lang="es-PE" dirty="0"/>
          </a:p>
          <a:p>
            <a:pPr lvl="0"/>
            <a:endParaRPr lang="es-PE" dirty="0"/>
          </a:p>
        </p:txBody>
      </p:sp>
    </p:spTree>
    <p:extLst>
      <p:ext uri="{BB962C8B-B14F-4D97-AF65-F5344CB8AC3E}">
        <p14:creationId xmlns:p14="http://schemas.microsoft.com/office/powerpoint/2010/main" val="288750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noProof="1" smtClean="0"/>
              <a:t>Ventajas de su uso</a:t>
            </a:r>
            <a:endParaRPr lang="es-ES" noProof="1"/>
          </a:p>
        </p:txBody>
      </p:sp>
      <p:graphicFrame>
        <p:nvGraphicFramePr>
          <p:cNvPr id="5" name="Marcador de posición de contenido 4" descr="Tabla de ejemplo con 3 columnas, 4 filas" title="Tablas"/>
          <p:cNvGraphicFramePr>
            <a:graphicFrameLocks noGrp="1"/>
          </p:cNvGraphicFramePr>
          <p:nvPr>
            <p:ph sz="half" idx="2"/>
            <p:extLst>
              <p:ext uri="{D42A27DB-BD31-4B8C-83A1-F6EECF244321}">
                <p14:modId xmlns:p14="http://schemas.microsoft.com/office/powerpoint/2010/main" val="1129205832"/>
              </p:ext>
            </p:extLst>
          </p:nvPr>
        </p:nvGraphicFramePr>
        <p:xfrm>
          <a:off x="1892301" y="1981200"/>
          <a:ext cx="9461499" cy="4465320"/>
        </p:xfrm>
        <a:graphic>
          <a:graphicData uri="http://schemas.openxmlformats.org/drawingml/2006/table">
            <a:tbl>
              <a:tblPr firstRow="1" bandRow="1">
                <a:tableStyleId>{5C22544A-7EE6-4342-B048-85BDC9FD1C3A}</a:tableStyleId>
              </a:tblPr>
              <a:tblGrid>
                <a:gridCol w="3153833"/>
                <a:gridCol w="6307666"/>
              </a:tblGrid>
              <a:tr h="524673">
                <a:tc>
                  <a:txBody>
                    <a:bodyPr/>
                    <a:lstStyle/>
                    <a:p>
                      <a:pPr marL="0" algn="ctr" defTabSz="914400" rtl="0" eaLnBrk="1" latinLnBrk="0" hangingPunct="1"/>
                      <a:endParaRPr lang="en-US" sz="1800" b="1" kern="1200" dirty="0">
                        <a:solidFill>
                          <a:schemeClr val="lt1"/>
                        </a:solidFill>
                        <a:latin typeface="+mn-lt"/>
                        <a:ea typeface="+mn-ea"/>
                        <a:cs typeface="+mn-cs"/>
                      </a:endParaRPr>
                    </a:p>
                  </a:txBody>
                  <a:tcPr anchor="ctr"/>
                </a:tc>
                <a:tc>
                  <a:txBody>
                    <a:bodyPr/>
                    <a:lstStyle/>
                    <a:p>
                      <a:pPr marL="0" algn="ctr" defTabSz="914400" rtl="0" eaLnBrk="1" latinLnBrk="0" hangingPunct="1"/>
                      <a:r>
                        <a:rPr lang="es-ES" sz="1800" b="1" kern="1200" noProof="1" smtClean="0">
                          <a:solidFill>
                            <a:schemeClr val="lt1"/>
                          </a:solidFill>
                          <a:latin typeface="+mn-lt"/>
                          <a:ea typeface="+mn-ea"/>
                          <a:cs typeface="+mn-cs"/>
                        </a:rPr>
                        <a:t>Detalle</a:t>
                      </a:r>
                      <a:endParaRPr lang="en-US" sz="1800" b="1" kern="1200" dirty="0">
                        <a:solidFill>
                          <a:schemeClr val="lt1"/>
                        </a:solidFill>
                        <a:latin typeface="+mn-lt"/>
                        <a:ea typeface="+mn-ea"/>
                        <a:cs typeface="+mn-cs"/>
                      </a:endParaRPr>
                    </a:p>
                  </a:txBody>
                  <a:tcPr anchor="ctr"/>
                </a:tc>
              </a:tr>
              <a:tr h="917309">
                <a:tc>
                  <a:txBody>
                    <a:bodyPr/>
                    <a:lstStyle/>
                    <a:p>
                      <a:pPr marL="0" algn="ctr" defTabSz="914400" rtl="0" eaLnBrk="1" latinLnBrk="0" hangingPunct="1"/>
                      <a:r>
                        <a:rPr lang="es-PE" sz="1800" kern="1200" dirty="0" smtClean="0">
                          <a:solidFill>
                            <a:schemeClr val="dk1"/>
                          </a:solidFill>
                          <a:effectLst/>
                          <a:latin typeface="+mn-lt"/>
                          <a:ea typeface="+mn-ea"/>
                          <a:cs typeface="+mn-cs"/>
                        </a:rPr>
                        <a:t>Claridad en el diseño</a:t>
                      </a:r>
                      <a:endParaRPr lang="es-ES" sz="1800" kern="1200" noProof="1">
                        <a:solidFill>
                          <a:schemeClr val="dk1"/>
                        </a:solidFill>
                        <a:latin typeface="+mn-lt"/>
                        <a:ea typeface="+mn-ea"/>
                        <a:cs typeface="+mn-cs"/>
                      </a:endParaRPr>
                    </a:p>
                  </a:txBody>
                  <a:tcPr anchor="ctr"/>
                </a:tc>
                <a:tc>
                  <a:txBody>
                    <a:bodyPr/>
                    <a:lstStyle/>
                    <a:p>
                      <a:pPr marL="0" algn="just" defTabSz="914400" rtl="0" eaLnBrk="1" latinLnBrk="0" hangingPunct="1"/>
                      <a:r>
                        <a:rPr lang="es-PE" sz="1800" kern="1200" dirty="0" smtClean="0">
                          <a:solidFill>
                            <a:schemeClr val="dk1"/>
                          </a:solidFill>
                          <a:effectLst/>
                          <a:latin typeface="+mn-lt"/>
                          <a:ea typeface="+mn-ea"/>
                          <a:cs typeface="+mn-cs"/>
                        </a:rPr>
                        <a:t>Facilita en entendimientos del modelo, facilita la implementación y mantenimiento de la aplicación.</a:t>
                      </a:r>
                      <a:endParaRPr lang="es-ES" sz="1800" kern="1200" noProof="1">
                        <a:solidFill>
                          <a:schemeClr val="dk1"/>
                        </a:solidFill>
                        <a:latin typeface="+mn-lt"/>
                        <a:ea typeface="+mn-ea"/>
                        <a:cs typeface="+mn-cs"/>
                      </a:endParaRPr>
                    </a:p>
                  </a:txBody>
                  <a:tcPr anchor="ctr"/>
                </a:tc>
              </a:tr>
              <a:tr h="1192502">
                <a:tc>
                  <a:txBody>
                    <a:bodyPr/>
                    <a:lstStyle/>
                    <a:p>
                      <a:pPr marL="0" algn="ctr" defTabSz="914400" rtl="0" eaLnBrk="1" latinLnBrk="0" hangingPunct="1"/>
                      <a:r>
                        <a:rPr lang="es-PE" sz="1800" kern="1200" dirty="0" smtClean="0">
                          <a:solidFill>
                            <a:schemeClr val="dk1"/>
                          </a:solidFill>
                          <a:effectLst/>
                          <a:latin typeface="+mn-lt"/>
                          <a:ea typeface="+mn-ea"/>
                          <a:cs typeface="+mn-cs"/>
                        </a:rPr>
                        <a:t>Modularidad</a:t>
                      </a:r>
                      <a:endParaRPr lang="es-ES" sz="1800" kern="1200" noProof="1">
                        <a:solidFill>
                          <a:schemeClr val="dk1"/>
                        </a:solidFill>
                        <a:latin typeface="+mn-lt"/>
                        <a:ea typeface="+mn-ea"/>
                        <a:cs typeface="+mn-cs"/>
                      </a:endParaRPr>
                    </a:p>
                  </a:txBody>
                  <a:tcPr anchor="ctr"/>
                </a:tc>
                <a:tc>
                  <a:txBody>
                    <a:bodyPr/>
                    <a:lstStyle/>
                    <a:p>
                      <a:pPr marL="0" algn="just" defTabSz="914400" rtl="0" eaLnBrk="1" latinLnBrk="0" hangingPunct="1"/>
                      <a:r>
                        <a:rPr lang="es-PE" sz="1800" kern="1200" dirty="0" smtClean="0">
                          <a:solidFill>
                            <a:schemeClr val="dk1"/>
                          </a:solidFill>
                          <a:effectLst/>
                          <a:latin typeface="+mn-lt"/>
                          <a:ea typeface="+mn-ea"/>
                          <a:cs typeface="+mn-cs"/>
                        </a:rPr>
                        <a:t>Esta modularidad en el diseño permite a los componentes de las aplicaciones</a:t>
                      </a:r>
                      <a:r>
                        <a:rPr lang="es-PE" sz="1800" kern="1200" baseline="0" dirty="0" smtClean="0">
                          <a:solidFill>
                            <a:schemeClr val="dk1"/>
                          </a:solidFill>
                          <a:effectLst/>
                          <a:latin typeface="+mn-lt"/>
                          <a:ea typeface="+mn-ea"/>
                          <a:cs typeface="+mn-cs"/>
                        </a:rPr>
                        <a:t> que sean </a:t>
                      </a:r>
                      <a:r>
                        <a:rPr lang="es-PE" sz="1800" kern="1200" dirty="0" smtClean="0">
                          <a:solidFill>
                            <a:schemeClr val="dk1"/>
                          </a:solidFill>
                          <a:effectLst/>
                          <a:latin typeface="+mn-lt"/>
                          <a:ea typeface="+mn-ea"/>
                          <a:cs typeface="+mn-cs"/>
                        </a:rPr>
                        <a:t>flexibles, permitiendo agregar o quitar estos sin afectar a gran medida la aplicación. El desarrollo de los distintos componentes se puede realizar en paralelo.</a:t>
                      </a:r>
                      <a:endParaRPr lang="es-ES" sz="1800" kern="1200" noProof="1">
                        <a:solidFill>
                          <a:schemeClr val="dk1"/>
                        </a:solidFill>
                        <a:latin typeface="+mn-lt"/>
                        <a:ea typeface="+mn-ea"/>
                        <a:cs typeface="+mn-cs"/>
                      </a:endParaRPr>
                    </a:p>
                  </a:txBody>
                  <a:tcPr anchor="ctr"/>
                </a:tc>
              </a:tr>
              <a:tr h="642116">
                <a:tc>
                  <a:txBody>
                    <a:bodyPr/>
                    <a:lstStyle/>
                    <a:p>
                      <a:pPr marL="0" algn="ctr" defTabSz="914400" rtl="0" eaLnBrk="1" latinLnBrk="0" hangingPunct="1"/>
                      <a:r>
                        <a:rPr lang="es-PE" sz="1800" kern="1200" dirty="0" smtClean="0">
                          <a:solidFill>
                            <a:schemeClr val="dk1"/>
                          </a:solidFill>
                          <a:effectLst/>
                          <a:latin typeface="+mn-lt"/>
                          <a:ea typeface="+mn-ea"/>
                          <a:cs typeface="+mn-cs"/>
                        </a:rPr>
                        <a:t>Distribuible</a:t>
                      </a:r>
                      <a:endParaRPr lang="es-ES" sz="1800" kern="1200" noProof="1">
                        <a:solidFill>
                          <a:schemeClr val="dk1"/>
                        </a:solidFill>
                        <a:latin typeface="+mn-lt"/>
                        <a:ea typeface="+mn-ea"/>
                        <a:cs typeface="+mn-cs"/>
                      </a:endParaRPr>
                    </a:p>
                  </a:txBody>
                  <a:tcPr anchor="ctr"/>
                </a:tc>
                <a:tc>
                  <a:txBody>
                    <a:bodyPr/>
                    <a:lstStyle/>
                    <a:p>
                      <a:pPr lvl="0" algn="just"/>
                      <a:r>
                        <a:rPr lang="es-PE" sz="1800" kern="1200" dirty="0" smtClean="0">
                          <a:solidFill>
                            <a:schemeClr val="dk1"/>
                          </a:solidFill>
                          <a:effectLst/>
                          <a:latin typeface="+mn-lt"/>
                          <a:ea typeface="+mn-ea"/>
                          <a:cs typeface="+mn-cs"/>
                        </a:rPr>
                        <a:t>Se puede distribuir cualquier aplicación MVC, en aplicaciones cliente y servidor.</a:t>
                      </a:r>
                      <a:endParaRPr lang="es-PE" sz="1800" kern="1200" dirty="0">
                        <a:solidFill>
                          <a:schemeClr val="dk1"/>
                        </a:solidFill>
                        <a:effectLst/>
                        <a:latin typeface="+mn-lt"/>
                        <a:ea typeface="+mn-ea"/>
                        <a:cs typeface="+mn-cs"/>
                      </a:endParaRPr>
                    </a:p>
                  </a:txBody>
                  <a:tcPr anchor="ctr"/>
                </a:tc>
              </a:tr>
              <a:tr h="642116">
                <a:tc>
                  <a:txBody>
                    <a:bodyPr/>
                    <a:lstStyle/>
                    <a:p>
                      <a:pPr marL="0" algn="ctr" defTabSz="914400" rtl="0" eaLnBrk="1" latinLnBrk="0" hangingPunct="1"/>
                      <a:r>
                        <a:rPr lang="es-ES" sz="1800" kern="1200" noProof="1" smtClean="0">
                          <a:solidFill>
                            <a:schemeClr val="dk1"/>
                          </a:solidFill>
                          <a:latin typeface="+mn-lt"/>
                          <a:ea typeface="+mn-ea"/>
                          <a:cs typeface="+mn-cs"/>
                        </a:rPr>
                        <a:t>Organizado</a:t>
                      </a:r>
                      <a:endParaRPr lang="es-ES" sz="1800" kern="1200" noProof="1">
                        <a:solidFill>
                          <a:schemeClr val="dk1"/>
                        </a:solidFill>
                        <a:latin typeface="+mn-lt"/>
                        <a:ea typeface="+mn-ea"/>
                        <a:cs typeface="+mn-cs"/>
                      </a:endParaRPr>
                    </a:p>
                  </a:txBody>
                  <a:tcPr anchor="ctr"/>
                </a:tc>
                <a:tc>
                  <a:txBody>
                    <a:bodyPr/>
                    <a:lstStyle/>
                    <a:p>
                      <a:pPr lvl="0" algn="just"/>
                      <a:r>
                        <a:rPr lang="es-PE" sz="1800" kern="1200" dirty="0" smtClean="0">
                          <a:solidFill>
                            <a:schemeClr val="dk1"/>
                          </a:solidFill>
                          <a:effectLst/>
                          <a:latin typeface="+mn-lt"/>
                          <a:ea typeface="+mn-ea"/>
                          <a:cs typeface="+mn-cs"/>
                        </a:rPr>
                        <a:t>Permite separar los componentes de la aplicación dependiendo de la responsabilidad que tienen, esto significa que cuando hacemos un cambio en alguna parte del código, esto no afecte otra parte del mismo.</a:t>
                      </a:r>
                      <a:endParaRPr lang="es-PE" sz="1800" kern="1200" dirty="0">
                        <a:solidFill>
                          <a:schemeClr val="dk1"/>
                        </a:solidFill>
                        <a:effectLst/>
                        <a:latin typeface="+mn-lt"/>
                        <a:ea typeface="+mn-ea"/>
                        <a:cs typeface="+mn-cs"/>
                      </a:endParaRPr>
                    </a:p>
                  </a:txBody>
                  <a:tcPr anchor="ctr"/>
                </a:tc>
              </a:tr>
            </a:tbl>
          </a:graphicData>
        </a:graphic>
      </p:graphicFrame>
    </p:spTree>
    <p:extLst>
      <p:ext uri="{BB962C8B-B14F-4D97-AF65-F5344CB8AC3E}">
        <p14:creationId xmlns:p14="http://schemas.microsoft.com/office/powerpoint/2010/main" val="40198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ireframeBuilding_16x9_TP103031026" id="{1B5490F3-6C07-4947-9B96-4E076E662837}" vid="{85B9ABED-C958-40F7-AB1A-D7737028ED31}"/>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1EF0E57-12D2-4B54-A790-AA6D167593A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con el forjado de un edificio (pantalla ancha)</Template>
  <TotalTime>0</TotalTime>
  <Words>855</Words>
  <Application>Microsoft Office PowerPoint</Application>
  <PresentationFormat>Panorámica</PresentationFormat>
  <Paragraphs>107</Paragraphs>
  <Slides>16</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16</vt:i4>
      </vt:variant>
    </vt:vector>
  </HeadingPairs>
  <TitlesOfParts>
    <vt:vector size="19" baseType="lpstr">
      <vt:lpstr>Arial</vt:lpstr>
      <vt:lpstr>Calibri</vt:lpstr>
      <vt:lpstr>Wireframe Building 16x9</vt:lpstr>
      <vt:lpstr>MVC</vt:lpstr>
      <vt:lpstr>PatrÓn de diseño</vt:lpstr>
      <vt:lpstr>Tipos de PatronES de diseño</vt:lpstr>
      <vt:lpstr>HISTORIA</vt:lpstr>
      <vt:lpstr>Familia MV*</vt:lpstr>
      <vt:lpstr>FUNDAMENTO TEÓRICO (¿QUE ES?)</vt:lpstr>
      <vt:lpstr>¿Cómo FUNCIONA?</vt:lpstr>
      <vt:lpstr>UTILIZADO EN MÚLTIPLES FRAMEWORKS (¿Quiénes MÁS LO USAN?)</vt:lpstr>
      <vt:lpstr>Ventajas de su uso</vt:lpstr>
      <vt:lpstr>Caso demostrativo mvc: el modelo</vt:lpstr>
      <vt:lpstr>Caso demostrativo mvc: la vista</vt:lpstr>
      <vt:lpstr>Caso demostrativo mvc: el controlador</vt:lpstr>
      <vt:lpstr>servicio</vt:lpstr>
      <vt:lpstr>¿Diseño en N capas  físicas o lógicas  es igual al patrón MVC?</vt:lpstr>
      <vt:lpstr>CONCLUSIONES</vt:lpstr>
      <vt:lpstr>GRACIAS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2016-12-05T14:46:10Z</dcterms:created>
  <dcterms:modified xsi:type="dcterms:W3CDTF">2016-12-07T00:40:40Z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TC030310279991</vt:lpwstr>
  </property>
</Properties>
</file>